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77" r:id="rId4"/>
    <p:sldId id="278" r:id="rId5"/>
    <p:sldId id="260" r:id="rId6"/>
    <p:sldId id="261" r:id="rId7"/>
    <p:sldId id="262" r:id="rId8"/>
    <p:sldId id="263" r:id="rId9"/>
    <p:sldId id="259" r:id="rId10"/>
    <p:sldId id="275" r:id="rId11"/>
    <p:sldId id="276" r:id="rId12"/>
    <p:sldId id="264" r:id="rId13"/>
    <p:sldId id="265" r:id="rId14"/>
    <p:sldId id="266" r:id="rId15"/>
    <p:sldId id="274" r:id="rId16"/>
    <p:sldId id="267" r:id="rId17"/>
    <p:sldId id="271" r:id="rId18"/>
    <p:sldId id="269" r:id="rId19"/>
    <p:sldId id="270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17"/>
  </p:normalViewPr>
  <p:slideViewPr>
    <p:cSldViewPr snapToGrid="0" snapToObjects="1">
      <p:cViewPr varScale="1">
        <p:scale>
          <a:sx n="62" d="100"/>
          <a:sy n="62" d="100"/>
        </p:scale>
        <p:origin x="7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Moore" userId="4e33878e-d89e-4ebe-afcc-03c351126da7" providerId="ADAL" clId="{7130962B-F9C1-4CF8-97D4-15A9312BC8F9}"/>
    <pc:docChg chg="undo custSel modSld">
      <pc:chgData name="Justin Moore" userId="4e33878e-d89e-4ebe-afcc-03c351126da7" providerId="ADAL" clId="{7130962B-F9C1-4CF8-97D4-15A9312BC8F9}" dt="2022-04-12T18:10:20.304" v="86" actId="20577"/>
      <pc:docMkLst>
        <pc:docMk/>
      </pc:docMkLst>
      <pc:sldChg chg="modSp mod">
        <pc:chgData name="Justin Moore" userId="4e33878e-d89e-4ebe-afcc-03c351126da7" providerId="ADAL" clId="{7130962B-F9C1-4CF8-97D4-15A9312BC8F9}" dt="2022-04-12T17:54:51.235" v="10" actId="1076"/>
        <pc:sldMkLst>
          <pc:docMk/>
          <pc:sldMk cId="2217466072" sldId="258"/>
        </pc:sldMkLst>
        <pc:spChg chg="mod">
          <ac:chgData name="Justin Moore" userId="4e33878e-d89e-4ebe-afcc-03c351126da7" providerId="ADAL" clId="{7130962B-F9C1-4CF8-97D4-15A9312BC8F9}" dt="2022-04-12T17:54:51.235" v="10" actId="1076"/>
          <ac:spMkLst>
            <pc:docMk/>
            <pc:sldMk cId="2217466072" sldId="258"/>
            <ac:spMk id="5" creationId="{773F83C2-3786-3041-9877-5D3FCB58E26F}"/>
          </ac:spMkLst>
        </pc:spChg>
      </pc:sldChg>
      <pc:sldChg chg="modSp mod">
        <pc:chgData name="Justin Moore" userId="4e33878e-d89e-4ebe-afcc-03c351126da7" providerId="ADAL" clId="{7130962B-F9C1-4CF8-97D4-15A9312BC8F9}" dt="2022-04-12T18:08:01.558" v="70" actId="6549"/>
        <pc:sldMkLst>
          <pc:docMk/>
          <pc:sldMk cId="344954990" sldId="261"/>
        </pc:sldMkLst>
        <pc:spChg chg="mod">
          <ac:chgData name="Justin Moore" userId="4e33878e-d89e-4ebe-afcc-03c351126da7" providerId="ADAL" clId="{7130962B-F9C1-4CF8-97D4-15A9312BC8F9}" dt="2022-04-12T18:05:03.179" v="48" actId="20577"/>
          <ac:spMkLst>
            <pc:docMk/>
            <pc:sldMk cId="344954990" sldId="261"/>
            <ac:spMk id="2" creationId="{00000000-0000-0000-0000-000000000000}"/>
          </ac:spMkLst>
        </pc:spChg>
        <pc:spChg chg="mod">
          <ac:chgData name="Justin Moore" userId="4e33878e-d89e-4ebe-afcc-03c351126da7" providerId="ADAL" clId="{7130962B-F9C1-4CF8-97D4-15A9312BC8F9}" dt="2022-04-12T18:08:01.558" v="70" actId="6549"/>
          <ac:spMkLst>
            <pc:docMk/>
            <pc:sldMk cId="344954990" sldId="261"/>
            <ac:spMk id="3" creationId="{00000000-0000-0000-0000-000000000000}"/>
          </ac:spMkLst>
        </pc:spChg>
      </pc:sldChg>
      <pc:sldChg chg="modSp mod">
        <pc:chgData name="Justin Moore" userId="4e33878e-d89e-4ebe-afcc-03c351126da7" providerId="ADAL" clId="{7130962B-F9C1-4CF8-97D4-15A9312BC8F9}" dt="2022-04-12T18:05:29.528" v="52" actId="313"/>
        <pc:sldMkLst>
          <pc:docMk/>
          <pc:sldMk cId="2803150301" sldId="262"/>
        </pc:sldMkLst>
        <pc:spChg chg="mod">
          <ac:chgData name="Justin Moore" userId="4e33878e-d89e-4ebe-afcc-03c351126da7" providerId="ADAL" clId="{7130962B-F9C1-4CF8-97D4-15A9312BC8F9}" dt="2022-04-12T18:05:29.528" v="52" actId="313"/>
          <ac:spMkLst>
            <pc:docMk/>
            <pc:sldMk cId="2803150301" sldId="262"/>
            <ac:spMk id="3" creationId="{00000000-0000-0000-0000-000000000000}"/>
          </ac:spMkLst>
        </pc:spChg>
      </pc:sldChg>
      <pc:sldChg chg="modSp mod">
        <pc:chgData name="Justin Moore" userId="4e33878e-d89e-4ebe-afcc-03c351126da7" providerId="ADAL" clId="{7130962B-F9C1-4CF8-97D4-15A9312BC8F9}" dt="2022-04-12T18:05:50.439" v="56" actId="313"/>
        <pc:sldMkLst>
          <pc:docMk/>
          <pc:sldMk cId="3686597969" sldId="263"/>
        </pc:sldMkLst>
        <pc:spChg chg="mod">
          <ac:chgData name="Justin Moore" userId="4e33878e-d89e-4ebe-afcc-03c351126da7" providerId="ADAL" clId="{7130962B-F9C1-4CF8-97D4-15A9312BC8F9}" dt="2022-04-12T18:05:50.439" v="56" actId="313"/>
          <ac:spMkLst>
            <pc:docMk/>
            <pc:sldMk cId="3686597969" sldId="263"/>
            <ac:spMk id="3" creationId="{00000000-0000-0000-0000-000000000000}"/>
          </ac:spMkLst>
        </pc:spChg>
      </pc:sldChg>
      <pc:sldChg chg="modSp mod">
        <pc:chgData name="Justin Moore" userId="4e33878e-d89e-4ebe-afcc-03c351126da7" providerId="ADAL" clId="{7130962B-F9C1-4CF8-97D4-15A9312BC8F9}" dt="2022-04-12T18:08:32.525" v="78" actId="313"/>
        <pc:sldMkLst>
          <pc:docMk/>
          <pc:sldMk cId="760826125" sldId="264"/>
        </pc:sldMkLst>
        <pc:spChg chg="mod">
          <ac:chgData name="Justin Moore" userId="4e33878e-d89e-4ebe-afcc-03c351126da7" providerId="ADAL" clId="{7130962B-F9C1-4CF8-97D4-15A9312BC8F9}" dt="2022-04-12T18:08:32.525" v="78" actId="313"/>
          <ac:spMkLst>
            <pc:docMk/>
            <pc:sldMk cId="760826125" sldId="264"/>
            <ac:spMk id="3" creationId="{00000000-0000-0000-0000-000000000000}"/>
          </ac:spMkLst>
        </pc:spChg>
      </pc:sldChg>
      <pc:sldChg chg="modSp mod">
        <pc:chgData name="Justin Moore" userId="4e33878e-d89e-4ebe-afcc-03c351126da7" providerId="ADAL" clId="{7130962B-F9C1-4CF8-97D4-15A9312BC8F9}" dt="2022-04-12T18:09:26.895" v="85" actId="6549"/>
        <pc:sldMkLst>
          <pc:docMk/>
          <pc:sldMk cId="1244869067" sldId="265"/>
        </pc:sldMkLst>
        <pc:spChg chg="mod">
          <ac:chgData name="Justin Moore" userId="4e33878e-d89e-4ebe-afcc-03c351126da7" providerId="ADAL" clId="{7130962B-F9C1-4CF8-97D4-15A9312BC8F9}" dt="2022-04-12T18:09:26.895" v="85" actId="6549"/>
          <ac:spMkLst>
            <pc:docMk/>
            <pc:sldMk cId="1244869067" sldId="265"/>
            <ac:spMk id="3" creationId="{00000000-0000-0000-0000-000000000000}"/>
          </ac:spMkLst>
        </pc:spChg>
      </pc:sldChg>
      <pc:sldChg chg="modSp mod">
        <pc:chgData name="Justin Moore" userId="4e33878e-d89e-4ebe-afcc-03c351126da7" providerId="ADAL" clId="{7130962B-F9C1-4CF8-97D4-15A9312BC8F9}" dt="2022-04-12T17:58:15.131" v="13" actId="313"/>
        <pc:sldMkLst>
          <pc:docMk/>
          <pc:sldMk cId="1345436642" sldId="266"/>
        </pc:sldMkLst>
        <pc:spChg chg="mod">
          <ac:chgData name="Justin Moore" userId="4e33878e-d89e-4ebe-afcc-03c351126da7" providerId="ADAL" clId="{7130962B-F9C1-4CF8-97D4-15A9312BC8F9}" dt="2022-04-12T17:58:15.131" v="13" actId="313"/>
          <ac:spMkLst>
            <pc:docMk/>
            <pc:sldMk cId="1345436642" sldId="266"/>
            <ac:spMk id="6" creationId="{00000000-0000-0000-0000-000000000000}"/>
          </ac:spMkLst>
        </pc:spChg>
      </pc:sldChg>
      <pc:sldChg chg="modSp mod">
        <pc:chgData name="Justin Moore" userId="4e33878e-d89e-4ebe-afcc-03c351126da7" providerId="ADAL" clId="{7130962B-F9C1-4CF8-97D4-15A9312BC8F9}" dt="2022-04-12T18:01:44.642" v="42" actId="313"/>
        <pc:sldMkLst>
          <pc:docMk/>
          <pc:sldMk cId="486849893" sldId="267"/>
        </pc:sldMkLst>
        <pc:spChg chg="mod">
          <ac:chgData name="Justin Moore" userId="4e33878e-d89e-4ebe-afcc-03c351126da7" providerId="ADAL" clId="{7130962B-F9C1-4CF8-97D4-15A9312BC8F9}" dt="2022-04-12T18:01:03.351" v="32" actId="20577"/>
          <ac:spMkLst>
            <pc:docMk/>
            <pc:sldMk cId="486849893" sldId="267"/>
            <ac:spMk id="5" creationId="{00000000-0000-0000-0000-000000000000}"/>
          </ac:spMkLst>
        </pc:spChg>
        <pc:spChg chg="mod">
          <ac:chgData name="Justin Moore" userId="4e33878e-d89e-4ebe-afcc-03c351126da7" providerId="ADAL" clId="{7130962B-F9C1-4CF8-97D4-15A9312BC8F9}" dt="2022-04-12T18:01:44.642" v="42" actId="313"/>
          <ac:spMkLst>
            <pc:docMk/>
            <pc:sldMk cId="486849893" sldId="267"/>
            <ac:spMk id="7" creationId="{00000000-0000-0000-0000-000000000000}"/>
          </ac:spMkLst>
        </pc:spChg>
      </pc:sldChg>
      <pc:sldChg chg="modSp mod">
        <pc:chgData name="Justin Moore" userId="4e33878e-d89e-4ebe-afcc-03c351126da7" providerId="ADAL" clId="{7130962B-F9C1-4CF8-97D4-15A9312BC8F9}" dt="2022-04-12T18:10:20.304" v="86" actId="20577"/>
        <pc:sldMkLst>
          <pc:docMk/>
          <pc:sldMk cId="130808561" sldId="269"/>
        </pc:sldMkLst>
        <pc:spChg chg="mod">
          <ac:chgData name="Justin Moore" userId="4e33878e-d89e-4ebe-afcc-03c351126da7" providerId="ADAL" clId="{7130962B-F9C1-4CF8-97D4-15A9312BC8F9}" dt="2022-04-12T18:10:20.304" v="86" actId="20577"/>
          <ac:spMkLst>
            <pc:docMk/>
            <pc:sldMk cId="130808561" sldId="269"/>
            <ac:spMk id="11" creationId="{2BADA578-05AD-E44D-9BD0-F6FE469928C5}"/>
          </ac:spMkLst>
        </pc:spChg>
      </pc:sldChg>
      <pc:sldChg chg="modSp mod">
        <pc:chgData name="Justin Moore" userId="4e33878e-d89e-4ebe-afcc-03c351126da7" providerId="ADAL" clId="{7130962B-F9C1-4CF8-97D4-15A9312BC8F9}" dt="2022-04-12T18:02:57.932" v="43"/>
        <pc:sldMkLst>
          <pc:docMk/>
          <pc:sldMk cId="1108805046" sldId="273"/>
        </pc:sldMkLst>
        <pc:spChg chg="mod">
          <ac:chgData name="Justin Moore" userId="4e33878e-d89e-4ebe-afcc-03c351126da7" providerId="ADAL" clId="{7130962B-F9C1-4CF8-97D4-15A9312BC8F9}" dt="2022-04-12T18:02:57.932" v="43"/>
          <ac:spMkLst>
            <pc:docMk/>
            <pc:sldMk cId="1108805046" sldId="273"/>
            <ac:spMk id="4" creationId="{00000000-0000-0000-0000-000000000000}"/>
          </ac:spMkLst>
        </pc:spChg>
      </pc:sldChg>
      <pc:sldChg chg="modSp mod">
        <pc:chgData name="Justin Moore" userId="4e33878e-d89e-4ebe-afcc-03c351126da7" providerId="ADAL" clId="{7130962B-F9C1-4CF8-97D4-15A9312BC8F9}" dt="2022-04-12T17:58:58.885" v="30" actId="313"/>
        <pc:sldMkLst>
          <pc:docMk/>
          <pc:sldMk cId="2193818029" sldId="274"/>
        </pc:sldMkLst>
        <pc:spChg chg="mod">
          <ac:chgData name="Justin Moore" userId="4e33878e-d89e-4ebe-afcc-03c351126da7" providerId="ADAL" clId="{7130962B-F9C1-4CF8-97D4-15A9312BC8F9}" dt="2022-04-12T17:58:58.885" v="30" actId="313"/>
          <ac:spMkLst>
            <pc:docMk/>
            <pc:sldMk cId="2193818029" sldId="274"/>
            <ac:spMk id="3" creationId="{00000000-0000-0000-0000-000000000000}"/>
          </ac:spMkLst>
        </pc:spChg>
      </pc:sldChg>
      <pc:sldChg chg="modSp mod">
        <pc:chgData name="Justin Moore" userId="4e33878e-d89e-4ebe-afcc-03c351126da7" providerId="ADAL" clId="{7130962B-F9C1-4CF8-97D4-15A9312BC8F9}" dt="2022-04-12T18:06:07.629" v="57" actId="6549"/>
        <pc:sldMkLst>
          <pc:docMk/>
          <pc:sldMk cId="3499813145" sldId="275"/>
        </pc:sldMkLst>
        <pc:spChg chg="mod">
          <ac:chgData name="Justin Moore" userId="4e33878e-d89e-4ebe-afcc-03c351126da7" providerId="ADAL" clId="{7130962B-F9C1-4CF8-97D4-15A9312BC8F9}" dt="2022-04-12T18:06:07.629" v="57" actId="6549"/>
          <ac:spMkLst>
            <pc:docMk/>
            <pc:sldMk cId="3499813145" sldId="275"/>
            <ac:spMk id="3" creationId="{00000000-0000-0000-0000-000000000000}"/>
          </ac:spMkLst>
        </pc:spChg>
      </pc:sldChg>
      <pc:sldChg chg="modSp mod">
        <pc:chgData name="Justin Moore" userId="4e33878e-d89e-4ebe-afcc-03c351126da7" providerId="ADAL" clId="{7130962B-F9C1-4CF8-97D4-15A9312BC8F9}" dt="2022-04-12T18:06:53.887" v="63" actId="20577"/>
        <pc:sldMkLst>
          <pc:docMk/>
          <pc:sldMk cId="1932420706" sldId="276"/>
        </pc:sldMkLst>
        <pc:spChg chg="mod">
          <ac:chgData name="Justin Moore" userId="4e33878e-d89e-4ebe-afcc-03c351126da7" providerId="ADAL" clId="{7130962B-F9C1-4CF8-97D4-15A9312BC8F9}" dt="2022-04-12T18:06:53.887" v="63" actId="20577"/>
          <ac:spMkLst>
            <pc:docMk/>
            <pc:sldMk cId="1932420706" sldId="276"/>
            <ac:spMk id="3" creationId="{00000000-0000-0000-0000-000000000000}"/>
          </ac:spMkLst>
        </pc:spChg>
      </pc:sldChg>
      <pc:sldChg chg="modSp mod">
        <pc:chgData name="Justin Moore" userId="4e33878e-d89e-4ebe-afcc-03c351126da7" providerId="ADAL" clId="{7130962B-F9C1-4CF8-97D4-15A9312BC8F9}" dt="2022-04-12T17:53:15.930" v="3" actId="20577"/>
        <pc:sldMkLst>
          <pc:docMk/>
          <pc:sldMk cId="1464202514" sldId="277"/>
        </pc:sldMkLst>
        <pc:spChg chg="mod">
          <ac:chgData name="Justin Moore" userId="4e33878e-d89e-4ebe-afcc-03c351126da7" providerId="ADAL" clId="{7130962B-F9C1-4CF8-97D4-15A9312BC8F9}" dt="2022-04-12T17:53:15.930" v="3" actId="20577"/>
          <ac:spMkLst>
            <pc:docMk/>
            <pc:sldMk cId="1464202514" sldId="27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D8903-72DA-384B-BDDB-9B793A056379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49B4-FA51-5246-94D3-AE79D2B3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2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49B4-FA51-5246-94D3-AE79D2B3B1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0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B9BE-C11C-A640-B232-A802598FA89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BA98-96B7-A949-BF79-AA0A492E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5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B9BE-C11C-A640-B232-A802598FA89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BA98-96B7-A949-BF79-AA0A492E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0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B9BE-C11C-A640-B232-A802598FA89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BA98-96B7-A949-BF79-AA0A492E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4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B9BE-C11C-A640-B232-A802598FA89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BA98-96B7-A949-BF79-AA0A492E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7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B9BE-C11C-A640-B232-A802598FA89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BA98-96B7-A949-BF79-AA0A492E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3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B9BE-C11C-A640-B232-A802598FA89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BA98-96B7-A949-BF79-AA0A492E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2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B9BE-C11C-A640-B232-A802598FA89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BA98-96B7-A949-BF79-AA0A492E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5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B9BE-C11C-A640-B232-A802598FA89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BA98-96B7-A949-BF79-AA0A492E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B9BE-C11C-A640-B232-A802598FA89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BA98-96B7-A949-BF79-AA0A492E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9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B9BE-C11C-A640-B232-A802598FA89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BA98-96B7-A949-BF79-AA0A492E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7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B9BE-C11C-A640-B232-A802598FA89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BA98-96B7-A949-BF79-AA0A492E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AB9BE-C11C-A640-B232-A802598FA89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2BA98-96B7-A949-BF79-AA0A492E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1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692" y="457200"/>
            <a:ext cx="8229600" cy="60341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4272C"/>
                </a:solidFill>
                <a:latin typeface="Fjalla One" panose="02000506040000020004" pitchFamily="2" charset="0"/>
              </a:rPr>
              <a:t>SUMATRA CENTRAL,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  <p:pic>
        <p:nvPicPr>
          <p:cNvPr id="5" name="Picture 4" descr="Screen Shot 2021-03-18 at 9.36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617"/>
            <a:ext cx="9144000" cy="49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43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 err="1">
                <a:solidFill>
                  <a:schemeClr val="dk1"/>
                </a:solidFill>
              </a:rPr>
              <a:t>Ningún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grupo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étnico</a:t>
            </a:r>
            <a:r>
              <a:rPr lang="en-US" dirty="0">
                <a:solidFill>
                  <a:schemeClr val="dk1"/>
                </a:solidFill>
              </a:rPr>
              <a:t> debe ser </a:t>
            </a:r>
            <a:r>
              <a:rPr lang="en-US" dirty="0" err="1">
                <a:solidFill>
                  <a:schemeClr val="dk1"/>
                </a:solidFill>
              </a:rPr>
              <a:t>excluido</a:t>
            </a:r>
            <a:r>
              <a:rPr lang="en-US" dirty="0">
                <a:solidFill>
                  <a:schemeClr val="dk1"/>
                </a:solidFill>
              </a:rPr>
              <a:t>; </a:t>
            </a:r>
            <a:r>
              <a:rPr lang="en-US" dirty="0" err="1">
                <a:solidFill>
                  <a:schemeClr val="dk1"/>
                </a:solidFill>
              </a:rPr>
              <a:t>ninguno</a:t>
            </a:r>
            <a:r>
              <a:rPr lang="en-US" dirty="0">
                <a:solidFill>
                  <a:schemeClr val="dk1"/>
                </a:solidFill>
              </a:rPr>
              <a:t> debe ser </a:t>
            </a:r>
            <a:r>
              <a:rPr lang="en-US" dirty="0" err="1">
                <a:solidFill>
                  <a:schemeClr val="dk1"/>
                </a:solidFill>
              </a:rPr>
              <a:t>ignorado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Ningún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grupo</a:t>
            </a:r>
            <a:r>
              <a:rPr lang="en-US" dirty="0">
                <a:solidFill>
                  <a:schemeClr val="dk1"/>
                </a:solidFill>
              </a:rPr>
              <a:t> debe </a:t>
            </a:r>
            <a:r>
              <a:rPr lang="en-US" dirty="0" err="1">
                <a:solidFill>
                  <a:schemeClr val="dk1"/>
                </a:solidFill>
              </a:rPr>
              <a:t>considerarse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demasiado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lejano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ni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demasiado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remoto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ni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demasiado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pequeño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ni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demasiado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insignificante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ni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demasiado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indigno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nuestros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esfuerzos</a:t>
            </a:r>
            <a:r>
              <a:rPr lang="en-US" dirty="0">
                <a:solidFill>
                  <a:schemeClr val="dk1"/>
                </a:solidFill>
              </a:rPr>
              <a:t>. ¡El </a:t>
            </a:r>
            <a:r>
              <a:rPr lang="en-US" dirty="0" err="1">
                <a:solidFill>
                  <a:schemeClr val="dk1"/>
                </a:solidFill>
              </a:rPr>
              <a:t>mensaje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arrepentimiento</a:t>
            </a:r>
            <a:r>
              <a:rPr lang="en-US" dirty="0">
                <a:solidFill>
                  <a:schemeClr val="dk1"/>
                </a:solidFill>
              </a:rPr>
              <a:t> y </a:t>
            </a:r>
            <a:r>
              <a:rPr lang="en-US" dirty="0" err="1">
                <a:solidFill>
                  <a:schemeClr val="dk1"/>
                </a:solidFill>
              </a:rPr>
              <a:t>perdón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pecados</a:t>
            </a:r>
            <a:r>
              <a:rPr lang="en-US" dirty="0">
                <a:solidFill>
                  <a:schemeClr val="dk1"/>
                </a:solidFill>
              </a:rPr>
              <a:t> que </a:t>
            </a:r>
            <a:r>
              <a:rPr lang="en-US" dirty="0" err="1">
                <a:solidFill>
                  <a:schemeClr val="dk1"/>
                </a:solidFill>
              </a:rPr>
              <a:t>transforma</a:t>
            </a:r>
            <a:r>
              <a:rPr lang="en-US" dirty="0">
                <a:solidFill>
                  <a:schemeClr val="dk1"/>
                </a:solidFill>
              </a:rPr>
              <a:t> la </a:t>
            </a:r>
            <a:r>
              <a:rPr lang="en-US" dirty="0" err="1">
                <a:solidFill>
                  <a:schemeClr val="dk1"/>
                </a:solidFill>
              </a:rPr>
              <a:t>vida</a:t>
            </a:r>
            <a:r>
              <a:rPr lang="en-US" dirty="0">
                <a:solidFill>
                  <a:schemeClr val="dk1"/>
                </a:solidFill>
              </a:rPr>
              <a:t>, debe </a:t>
            </a:r>
            <a:r>
              <a:rPr lang="en-US" dirty="0" err="1">
                <a:solidFill>
                  <a:schemeClr val="dk1"/>
                </a:solidFill>
              </a:rPr>
              <a:t>ofrecerse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cada</a:t>
            </a:r>
            <a:r>
              <a:rPr lang="en-US" dirty="0">
                <a:solidFill>
                  <a:schemeClr val="dk1"/>
                </a:solidFill>
              </a:rPr>
              <a:t> uno de </a:t>
            </a:r>
            <a:r>
              <a:rPr lang="en-US" dirty="0" err="1">
                <a:solidFill>
                  <a:schemeClr val="dk1"/>
                </a:solidFill>
              </a:rPr>
              <a:t>ellos</a:t>
            </a:r>
            <a:r>
              <a:rPr lang="en-US" dirty="0">
                <a:solidFill>
                  <a:schemeClr val="dk1"/>
                </a:solidFill>
              </a:rPr>
              <a:t>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1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692" y="457200"/>
            <a:ext cx="8229600" cy="1143000"/>
          </a:xfrm>
        </p:spPr>
        <p:txBody>
          <a:bodyPr/>
          <a:lstStyle/>
          <a:p>
            <a:r>
              <a:rPr lang="en" b="1" dirty="0"/>
              <a:t>4 </a:t>
            </a:r>
            <a:r>
              <a:rPr lang="en" b="1" dirty="0" err="1"/>
              <a:t>verdades</a:t>
            </a:r>
            <a:r>
              <a:rPr lang="en" b="1" dirty="0"/>
              <a:t> </a:t>
            </a:r>
            <a:r>
              <a:rPr lang="en" b="1" dirty="0" err="1"/>
              <a:t>universales</a:t>
            </a:r>
            <a:r>
              <a:rPr lang="en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</a:rPr>
              <a:t>2. </a:t>
            </a:r>
            <a:r>
              <a:rPr lang="en-US" dirty="0" err="1">
                <a:solidFill>
                  <a:schemeClr val="dk1"/>
                </a:solidFill>
              </a:rPr>
              <a:t>Todas</a:t>
            </a:r>
            <a:r>
              <a:rPr lang="en-US" dirty="0">
                <a:solidFill>
                  <a:schemeClr val="dk1"/>
                </a:solidFill>
              </a:rPr>
              <a:t> las </a:t>
            </a:r>
            <a:r>
              <a:rPr lang="en-US" dirty="0" err="1">
                <a:solidFill>
                  <a:schemeClr val="dk1"/>
                </a:solidFill>
              </a:rPr>
              <a:t>naciones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dk1"/>
                </a:solidFill>
              </a:rPr>
              <a:t> “Por lo tanto, </a:t>
            </a:r>
            <a:r>
              <a:rPr lang="en-US" dirty="0" err="1">
                <a:solidFill>
                  <a:schemeClr val="dk1"/>
                </a:solidFill>
              </a:rPr>
              <a:t>vayan</a:t>
            </a:r>
            <a:r>
              <a:rPr lang="en-US" dirty="0">
                <a:solidFill>
                  <a:schemeClr val="dk1"/>
                </a:solidFill>
              </a:rPr>
              <a:t> y </a:t>
            </a:r>
            <a:r>
              <a:rPr lang="en-US" dirty="0" err="1">
                <a:solidFill>
                  <a:schemeClr val="dk1"/>
                </a:solidFill>
              </a:rPr>
              <a:t>hagan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discípulos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b="1" dirty="0" err="1">
                <a:solidFill>
                  <a:schemeClr val="dk1"/>
                </a:solidFill>
              </a:rPr>
              <a:t>todas</a:t>
            </a:r>
            <a:r>
              <a:rPr lang="en-US" dirty="0">
                <a:solidFill>
                  <a:schemeClr val="dk1"/>
                </a:solidFill>
              </a:rPr>
              <a:t> las </a:t>
            </a:r>
            <a:r>
              <a:rPr lang="en-US" dirty="0" err="1">
                <a:solidFill>
                  <a:schemeClr val="dk1"/>
                </a:solidFill>
              </a:rPr>
              <a:t>naciones</a:t>
            </a:r>
            <a:r>
              <a:rPr lang="en-US" dirty="0">
                <a:solidFill>
                  <a:schemeClr val="dk1"/>
                </a:solidFill>
              </a:rPr>
              <a:t>...” (v. 19)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dirty="0" err="1">
                <a:solidFill>
                  <a:schemeClr val="dk1"/>
                </a:solidFill>
              </a:rPr>
              <a:t>Significado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todos</a:t>
            </a:r>
            <a:r>
              <a:rPr lang="en-US" dirty="0">
                <a:solidFill>
                  <a:schemeClr val="dk1"/>
                </a:solidFill>
              </a:rPr>
              <a:t> los </a:t>
            </a:r>
            <a:r>
              <a:rPr lang="en-US" dirty="0" err="1">
                <a:solidFill>
                  <a:schemeClr val="dk1"/>
                </a:solidFill>
              </a:rPr>
              <a:t>grupos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etnolingüísticos</a:t>
            </a:r>
            <a:r>
              <a:rPr lang="en-US" dirty="0">
                <a:solidFill>
                  <a:schemeClr val="dk1"/>
                </a:solidFill>
              </a:rPr>
              <a:t> de la tierra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2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692" y="457200"/>
            <a:ext cx="8229600" cy="1143000"/>
          </a:xfrm>
        </p:spPr>
        <p:txBody>
          <a:bodyPr/>
          <a:lstStyle/>
          <a:p>
            <a:r>
              <a:rPr lang="en" b="1" dirty="0"/>
              <a:t>4 </a:t>
            </a:r>
            <a:r>
              <a:rPr lang="en" b="1" dirty="0" err="1"/>
              <a:t>verdades</a:t>
            </a:r>
            <a:r>
              <a:rPr lang="en" b="1" dirty="0"/>
              <a:t> </a:t>
            </a:r>
            <a:r>
              <a:rPr lang="en" b="1" dirty="0" err="1"/>
              <a:t>universales</a:t>
            </a:r>
            <a:r>
              <a:rPr lang="en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</a:rPr>
              <a:t>3. “</a:t>
            </a:r>
            <a:r>
              <a:rPr lang="en-US" dirty="0" err="1">
                <a:solidFill>
                  <a:schemeClr val="dk1"/>
                </a:solidFill>
              </a:rPr>
              <a:t>Todos</a:t>
            </a:r>
            <a:r>
              <a:rPr lang="en-US" dirty="0">
                <a:solidFill>
                  <a:schemeClr val="dk1"/>
                </a:solidFill>
              </a:rPr>
              <a:t> los </a:t>
            </a:r>
            <a:r>
              <a:rPr lang="en-US" dirty="0" err="1">
                <a:solidFill>
                  <a:schemeClr val="dk1"/>
                </a:solidFill>
              </a:rPr>
              <a:t>mandatos</a:t>
            </a:r>
            <a:r>
              <a:rPr lang="en-US" dirty="0">
                <a:solidFill>
                  <a:schemeClr val="dk1"/>
                </a:solidFill>
              </a:rPr>
              <a:t> que les he dado”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dk1"/>
                </a:solidFill>
              </a:rPr>
              <a:t> 	</a:t>
            </a:r>
            <a:r>
              <a:rPr lang="en-US" sz="4400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“</a:t>
            </a:r>
            <a:r>
              <a:rPr lang="en-US" i="1" dirty="0" err="1">
                <a:solidFill>
                  <a:schemeClr val="dk1"/>
                </a:solidFill>
              </a:rPr>
              <a:t>Enseñen</a:t>
            </a:r>
            <a:r>
              <a:rPr lang="en-US" i="1" dirty="0">
                <a:solidFill>
                  <a:schemeClr val="dk1"/>
                </a:solidFill>
              </a:rPr>
              <a:t> a los </a:t>
            </a:r>
            <a:r>
              <a:rPr lang="en-US" i="1" dirty="0" err="1">
                <a:solidFill>
                  <a:schemeClr val="dk1"/>
                </a:solidFill>
              </a:rPr>
              <a:t>nuevos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discípulos</a:t>
            </a:r>
            <a:r>
              <a:rPr lang="en-US" i="1" dirty="0">
                <a:solidFill>
                  <a:schemeClr val="dk1"/>
                </a:solidFill>
              </a:rPr>
              <a:t> a </a:t>
            </a:r>
            <a:r>
              <a:rPr lang="en-US" i="1" dirty="0" err="1">
                <a:solidFill>
                  <a:schemeClr val="dk1"/>
                </a:solidFill>
              </a:rPr>
              <a:t>obedecer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todos</a:t>
            </a:r>
            <a:r>
              <a:rPr lang="en-US" i="1" dirty="0">
                <a:solidFill>
                  <a:schemeClr val="dk1"/>
                </a:solidFill>
              </a:rPr>
              <a:t> los </a:t>
            </a:r>
            <a:r>
              <a:rPr lang="en-US" i="1" dirty="0" err="1">
                <a:solidFill>
                  <a:schemeClr val="dk1"/>
                </a:solidFill>
              </a:rPr>
              <a:t>mandatos</a:t>
            </a:r>
            <a:r>
              <a:rPr lang="en-US" i="1" dirty="0">
                <a:solidFill>
                  <a:schemeClr val="dk1"/>
                </a:solidFill>
              </a:rPr>
              <a:t> que les he dado</a:t>
            </a:r>
            <a:r>
              <a:rPr lang="en-US" dirty="0">
                <a:solidFill>
                  <a:schemeClr val="dk1"/>
                </a:solidFill>
              </a:rPr>
              <a:t>”. (v. 19)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2800" dirty="0">
                <a:solidFill>
                  <a:schemeClr val="dk1"/>
                </a:solidFill>
              </a:rPr>
              <a:t> Las </a:t>
            </a:r>
            <a:r>
              <a:rPr lang="en-US" sz="2800" dirty="0" err="1">
                <a:solidFill>
                  <a:schemeClr val="dk1"/>
                </a:solidFill>
              </a:rPr>
              <a:t>enseñanzas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transformadoras</a:t>
            </a:r>
            <a:r>
              <a:rPr lang="en-US" sz="2800" dirty="0">
                <a:solidFill>
                  <a:schemeClr val="dk1"/>
                </a:solidFill>
              </a:rPr>
              <a:t> que </a:t>
            </a:r>
            <a:r>
              <a:rPr lang="en-US" sz="2800" dirty="0" err="1">
                <a:solidFill>
                  <a:schemeClr val="dk1"/>
                </a:solidFill>
              </a:rPr>
              <a:t>debemos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compartir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mientras</a:t>
            </a:r>
            <a:r>
              <a:rPr lang="en-US" sz="2800" dirty="0">
                <a:solidFill>
                  <a:schemeClr val="dk1"/>
                </a:solidFill>
              </a:rPr>
              <a:t> “</a:t>
            </a:r>
            <a:r>
              <a:rPr lang="en-US" sz="2800" dirty="0" err="1">
                <a:solidFill>
                  <a:schemeClr val="dk1"/>
                </a:solidFill>
              </a:rPr>
              <a:t>hacemos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discípulos</a:t>
            </a:r>
            <a:r>
              <a:rPr lang="en-US" sz="2800" dirty="0">
                <a:solidFill>
                  <a:schemeClr val="dk1"/>
                </a:solidFill>
              </a:rPr>
              <a:t>” de las </a:t>
            </a:r>
            <a:r>
              <a:rPr lang="en-US" sz="2800" dirty="0" err="1">
                <a:solidFill>
                  <a:schemeClr val="dk1"/>
                </a:solidFill>
              </a:rPr>
              <a:t>naciones</a:t>
            </a:r>
            <a:r>
              <a:rPr lang="en-US" sz="2800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26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692" y="457200"/>
            <a:ext cx="8229600" cy="1143000"/>
          </a:xfrm>
        </p:spPr>
        <p:txBody>
          <a:bodyPr/>
          <a:lstStyle/>
          <a:p>
            <a:r>
              <a:rPr lang="en" b="1" dirty="0"/>
              <a:t>4 </a:t>
            </a:r>
            <a:r>
              <a:rPr lang="en" b="1" dirty="0" err="1"/>
              <a:t>verdades</a:t>
            </a:r>
            <a:r>
              <a:rPr lang="en" b="1" dirty="0"/>
              <a:t> </a:t>
            </a:r>
            <a:r>
              <a:rPr lang="en" b="1" dirty="0" err="1"/>
              <a:t>universales</a:t>
            </a:r>
            <a:r>
              <a:rPr lang="en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</a:rPr>
              <a:t>4. “</a:t>
            </a:r>
            <a:r>
              <a:rPr lang="en-US" dirty="0" err="1">
                <a:solidFill>
                  <a:schemeClr val="dk1"/>
                </a:solidFill>
              </a:rPr>
              <a:t>Estoy</a:t>
            </a:r>
            <a:r>
              <a:rPr lang="en-US" dirty="0">
                <a:solidFill>
                  <a:schemeClr val="dk1"/>
                </a:solidFill>
              </a:rPr>
              <a:t> con </a:t>
            </a:r>
            <a:r>
              <a:rPr lang="en-US" dirty="0" err="1">
                <a:solidFill>
                  <a:schemeClr val="dk1"/>
                </a:solidFill>
              </a:rPr>
              <a:t>ustedes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siempre</a:t>
            </a:r>
            <a:r>
              <a:rPr lang="en-US" dirty="0">
                <a:solidFill>
                  <a:schemeClr val="dk1"/>
                </a:solidFill>
              </a:rPr>
              <a:t>” (</a:t>
            </a:r>
            <a:r>
              <a:rPr lang="en-US" dirty="0" err="1">
                <a:solidFill>
                  <a:schemeClr val="dk1"/>
                </a:solidFill>
              </a:rPr>
              <a:t>todo</a:t>
            </a:r>
            <a:r>
              <a:rPr lang="en-US" dirty="0">
                <a:solidFill>
                  <a:schemeClr val="dk1"/>
                </a:solidFill>
              </a:rPr>
              <a:t> el </a:t>
            </a:r>
            <a:r>
              <a:rPr lang="en-US" dirty="0" err="1">
                <a:solidFill>
                  <a:schemeClr val="dk1"/>
                </a:solidFill>
              </a:rPr>
              <a:t>tiempo</a:t>
            </a:r>
            <a:r>
              <a:rPr lang="en-US" dirty="0">
                <a:solidFill>
                  <a:schemeClr val="dk1"/>
                </a:solidFill>
              </a:rPr>
              <a:t>)</a:t>
            </a:r>
          </a:p>
          <a:p>
            <a:pPr marL="457200" lvl="0" indent="0">
              <a:spcBef>
                <a:spcPts val="1200"/>
              </a:spcBef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dk1"/>
                </a:solidFill>
              </a:rPr>
              <a:t>	</a:t>
            </a:r>
            <a:r>
              <a:rPr lang="en-US" sz="2800" dirty="0">
                <a:solidFill>
                  <a:schemeClr val="dk1"/>
                </a:solidFill>
              </a:rPr>
              <a:t> “</a:t>
            </a:r>
            <a:r>
              <a:rPr lang="en-US" sz="2800" i="1" dirty="0">
                <a:solidFill>
                  <a:schemeClr val="dk1"/>
                </a:solidFill>
              </a:rPr>
              <a:t>Y </a:t>
            </a:r>
            <a:r>
              <a:rPr lang="en-US" sz="2800" i="1" dirty="0" err="1">
                <a:solidFill>
                  <a:schemeClr val="dk1"/>
                </a:solidFill>
              </a:rPr>
              <a:t>tengan</a:t>
            </a:r>
            <a:r>
              <a:rPr lang="en-US" sz="2800" i="1" dirty="0">
                <a:solidFill>
                  <a:schemeClr val="dk1"/>
                </a:solidFill>
              </a:rPr>
              <a:t> por </a:t>
            </a:r>
            <a:r>
              <a:rPr lang="en-US" sz="2800" i="1" dirty="0" err="1">
                <a:solidFill>
                  <a:schemeClr val="dk1"/>
                </a:solidFill>
              </a:rPr>
              <a:t>seguro</a:t>
            </a:r>
            <a:r>
              <a:rPr lang="en-US" sz="2800" i="1" dirty="0">
                <a:solidFill>
                  <a:schemeClr val="dk1"/>
                </a:solidFill>
              </a:rPr>
              <a:t> </a:t>
            </a:r>
            <a:r>
              <a:rPr lang="en-US" sz="2800" i="1" dirty="0" err="1">
                <a:solidFill>
                  <a:schemeClr val="dk1"/>
                </a:solidFill>
              </a:rPr>
              <a:t>esto</a:t>
            </a:r>
            <a:r>
              <a:rPr lang="en-US" sz="2800" i="1" dirty="0">
                <a:solidFill>
                  <a:schemeClr val="dk1"/>
                </a:solidFill>
              </a:rPr>
              <a:t>: que </a:t>
            </a:r>
            <a:r>
              <a:rPr lang="en-US" sz="2800" i="1" dirty="0" err="1">
                <a:solidFill>
                  <a:schemeClr val="dk1"/>
                </a:solidFill>
              </a:rPr>
              <a:t>estoy</a:t>
            </a:r>
            <a:r>
              <a:rPr lang="en-US" sz="2800" i="1" dirty="0">
                <a:solidFill>
                  <a:schemeClr val="dk1"/>
                </a:solidFill>
              </a:rPr>
              <a:t> con </a:t>
            </a:r>
            <a:r>
              <a:rPr lang="en-US" sz="2800" i="1" dirty="0" err="1">
                <a:solidFill>
                  <a:schemeClr val="dk1"/>
                </a:solidFill>
              </a:rPr>
              <a:t>ustedes</a:t>
            </a:r>
            <a:r>
              <a:rPr lang="en-US" sz="2800" i="1" dirty="0">
                <a:solidFill>
                  <a:schemeClr val="dk1"/>
                </a:solidFill>
              </a:rPr>
              <a:t> </a:t>
            </a:r>
            <a:r>
              <a:rPr lang="en-US" sz="2800" i="1" dirty="0" err="1">
                <a:solidFill>
                  <a:schemeClr val="dk1"/>
                </a:solidFill>
              </a:rPr>
              <a:t>siempre</a:t>
            </a:r>
            <a:r>
              <a:rPr lang="en-US" sz="2800" i="1" dirty="0">
                <a:solidFill>
                  <a:schemeClr val="dk1"/>
                </a:solidFill>
              </a:rPr>
              <a:t>, hasta el fin de los </a:t>
            </a:r>
            <a:r>
              <a:rPr lang="en-US" sz="2800" i="1" dirty="0" err="1">
                <a:solidFill>
                  <a:schemeClr val="dk1"/>
                </a:solidFill>
              </a:rPr>
              <a:t>tiempos</a:t>
            </a:r>
            <a:r>
              <a:rPr lang="en-US" sz="2800" i="1" dirty="0">
                <a:solidFill>
                  <a:schemeClr val="dk1"/>
                </a:solidFill>
              </a:rPr>
              <a:t>”.</a:t>
            </a:r>
            <a:r>
              <a:rPr lang="en-US" sz="2800" dirty="0">
                <a:solidFill>
                  <a:schemeClr val="dk1"/>
                </a:solidFill>
              </a:rPr>
              <a:t> (v.20)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2800" dirty="0">
                <a:solidFill>
                  <a:schemeClr val="dk1"/>
                </a:solidFill>
              </a:rPr>
              <a:t>El </a:t>
            </a:r>
            <a:r>
              <a:rPr lang="en-US" sz="2800" dirty="0" err="1">
                <a:solidFill>
                  <a:schemeClr val="dk1"/>
                </a:solidFill>
              </a:rPr>
              <a:t>cuidado</a:t>
            </a:r>
            <a:r>
              <a:rPr lang="en-US" sz="2800" dirty="0">
                <a:solidFill>
                  <a:schemeClr val="dk1"/>
                </a:solidFill>
              </a:rPr>
              <a:t> amoroso de Jesús </a:t>
            </a:r>
            <a:r>
              <a:rPr lang="en-US" sz="2800" dirty="0" err="1">
                <a:solidFill>
                  <a:schemeClr val="dk1"/>
                </a:solidFill>
              </a:rPr>
              <a:t>te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protegerá</a:t>
            </a:r>
            <a:r>
              <a:rPr lang="en-US" sz="2800" dirty="0">
                <a:solidFill>
                  <a:schemeClr val="dk1"/>
                </a:solidFill>
              </a:rPr>
              <a:t> y </a:t>
            </a:r>
            <a:r>
              <a:rPr lang="en-US" sz="2800" dirty="0" err="1">
                <a:solidFill>
                  <a:schemeClr val="dk1"/>
                </a:solidFill>
              </a:rPr>
              <a:t>te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mantendrá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alejado</a:t>
            </a:r>
            <a:r>
              <a:rPr lang="en-US" sz="2800" dirty="0">
                <a:solidFill>
                  <a:schemeClr val="dk1"/>
                </a:solidFill>
              </a:rPr>
              <a:t> del </a:t>
            </a:r>
            <a:r>
              <a:rPr lang="en-US" sz="2800" dirty="0" err="1">
                <a:solidFill>
                  <a:schemeClr val="dk1"/>
                </a:solidFill>
              </a:rPr>
              <a:t>peligro</a:t>
            </a:r>
            <a:r>
              <a:rPr lang="en-US" sz="2800" dirty="0">
                <a:solidFill>
                  <a:schemeClr val="dk1"/>
                </a:solidFill>
              </a:rPr>
              <a:t> o </a:t>
            </a:r>
            <a:r>
              <a:rPr lang="en-US" sz="2800" dirty="0" err="1">
                <a:solidFill>
                  <a:schemeClr val="dk1"/>
                </a:solidFill>
              </a:rPr>
              <a:t>estará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presente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contigo</a:t>
            </a:r>
            <a:r>
              <a:rPr lang="en-US" sz="2800" dirty="0">
                <a:solidFill>
                  <a:schemeClr val="dk1"/>
                </a:solidFill>
              </a:rPr>
              <a:t> a </a:t>
            </a:r>
            <a:r>
              <a:rPr lang="en-US" sz="2800" dirty="0" err="1">
                <a:solidFill>
                  <a:schemeClr val="dk1"/>
                </a:solidFill>
              </a:rPr>
              <a:t>través</a:t>
            </a:r>
            <a:r>
              <a:rPr lang="en-US" sz="2800" dirty="0">
                <a:solidFill>
                  <a:schemeClr val="dk1"/>
                </a:solidFill>
              </a:rPr>
              <a:t> del </a:t>
            </a:r>
            <a:r>
              <a:rPr lang="en-US" sz="2800" dirty="0" err="1">
                <a:solidFill>
                  <a:schemeClr val="dk1"/>
                </a:solidFill>
              </a:rPr>
              <a:t>peligro</a:t>
            </a:r>
            <a:r>
              <a:rPr lang="en-US" sz="2800" dirty="0">
                <a:solidFill>
                  <a:schemeClr val="dk1"/>
                </a:solidFill>
              </a:rPr>
              <a:t>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dk1"/>
              </a:solidFill>
            </a:endParaRPr>
          </a:p>
        </p:txBody>
      </p:sp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69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Charles Spurgeon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dk1"/>
                </a:solidFill>
              </a:rPr>
              <a:t>“</a:t>
            </a:r>
            <a:r>
              <a:rPr lang="en-US" dirty="0" err="1">
                <a:solidFill>
                  <a:schemeClr val="dk1"/>
                </a:solidFill>
              </a:rPr>
              <a:t>Esta</a:t>
            </a:r>
            <a:r>
              <a:rPr lang="en-US" dirty="0">
                <a:solidFill>
                  <a:schemeClr val="dk1"/>
                </a:solidFill>
              </a:rPr>
              <a:t> es la </a:t>
            </a:r>
            <a:r>
              <a:rPr lang="en-US" dirty="0" err="1">
                <a:solidFill>
                  <a:schemeClr val="dk1"/>
                </a:solidFill>
              </a:rPr>
              <a:t>comisión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perpetua</a:t>
            </a:r>
            <a:r>
              <a:rPr lang="en-US" dirty="0">
                <a:solidFill>
                  <a:schemeClr val="dk1"/>
                </a:solidFill>
              </a:rPr>
              <a:t> de la </a:t>
            </a:r>
            <a:r>
              <a:rPr lang="en-US" dirty="0" err="1">
                <a:solidFill>
                  <a:schemeClr val="dk1"/>
                </a:solidFill>
              </a:rPr>
              <a:t>Iglesia</a:t>
            </a:r>
            <a:r>
              <a:rPr lang="en-US" dirty="0">
                <a:solidFill>
                  <a:schemeClr val="dk1"/>
                </a:solidFill>
              </a:rPr>
              <a:t> de Cristo, y el gran </a:t>
            </a:r>
            <a:r>
              <a:rPr lang="en-US" dirty="0" err="1">
                <a:solidFill>
                  <a:schemeClr val="dk1"/>
                </a:solidFill>
              </a:rPr>
              <a:t>sello</a:t>
            </a:r>
            <a:r>
              <a:rPr lang="en-US" dirty="0">
                <a:solidFill>
                  <a:schemeClr val="dk1"/>
                </a:solidFill>
              </a:rPr>
              <a:t> del </a:t>
            </a:r>
            <a:r>
              <a:rPr lang="en-US" dirty="0" err="1">
                <a:solidFill>
                  <a:schemeClr val="dk1"/>
                </a:solidFill>
              </a:rPr>
              <a:t>Reino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sobre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ella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dándole</a:t>
            </a:r>
            <a:r>
              <a:rPr lang="en-US" dirty="0">
                <a:solidFill>
                  <a:schemeClr val="dk1"/>
                </a:solidFill>
              </a:rPr>
              <a:t> el </a:t>
            </a:r>
            <a:r>
              <a:rPr lang="en-US" dirty="0" err="1">
                <a:solidFill>
                  <a:schemeClr val="dk1"/>
                </a:solidFill>
              </a:rPr>
              <a:t>poder</a:t>
            </a:r>
            <a:r>
              <a:rPr lang="en-US" dirty="0">
                <a:solidFill>
                  <a:schemeClr val="dk1"/>
                </a:solidFill>
              </a:rPr>
              <a:t> para </a:t>
            </a:r>
            <a:r>
              <a:rPr lang="en-US" dirty="0" err="1">
                <a:solidFill>
                  <a:schemeClr val="dk1"/>
                </a:solidFill>
              </a:rPr>
              <a:t>ejecutarlo</a:t>
            </a:r>
            <a:r>
              <a:rPr lang="en-US" dirty="0">
                <a:solidFill>
                  <a:schemeClr val="dk1"/>
                </a:solidFill>
              </a:rPr>
              <a:t> y </a:t>
            </a:r>
            <a:r>
              <a:rPr lang="en-US" dirty="0" err="1">
                <a:solidFill>
                  <a:schemeClr val="dk1"/>
                </a:solidFill>
              </a:rPr>
              <a:t>garantizando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éxito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está</a:t>
            </a:r>
            <a:r>
              <a:rPr lang="en-US" dirty="0">
                <a:solidFill>
                  <a:schemeClr val="dk1"/>
                </a:solidFill>
              </a:rPr>
              <a:t> la </a:t>
            </a:r>
            <a:r>
              <a:rPr lang="en-US" dirty="0" err="1">
                <a:solidFill>
                  <a:schemeClr val="dk1"/>
                </a:solidFill>
              </a:rPr>
              <a:t>garantía</a:t>
            </a:r>
            <a:r>
              <a:rPr lang="en-US" dirty="0">
                <a:solidFill>
                  <a:schemeClr val="dk1"/>
                </a:solidFill>
              </a:rPr>
              <a:t> del Rey de </a:t>
            </a:r>
            <a:r>
              <a:rPr lang="en-US" dirty="0" err="1">
                <a:solidFill>
                  <a:schemeClr val="dk1"/>
                </a:solidFill>
              </a:rPr>
              <a:t>su</a:t>
            </a:r>
            <a:r>
              <a:rPr lang="en-US" dirty="0">
                <a:solidFill>
                  <a:schemeClr val="dk1"/>
                </a:solidFill>
              </a:rPr>
              <a:t> continua </a:t>
            </a:r>
            <a:r>
              <a:rPr lang="en-US" dirty="0" err="1">
                <a:solidFill>
                  <a:schemeClr val="dk1"/>
                </a:solidFill>
              </a:rPr>
              <a:t>presencia</a:t>
            </a:r>
            <a:r>
              <a:rPr lang="en-US" dirty="0">
                <a:solidFill>
                  <a:schemeClr val="dk1"/>
                </a:solidFill>
              </a:rPr>
              <a:t> con sus </a:t>
            </a:r>
            <a:r>
              <a:rPr lang="en-US" dirty="0" err="1">
                <a:solidFill>
                  <a:schemeClr val="dk1"/>
                </a:solidFill>
              </a:rPr>
              <a:t>fieles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seguidores</a:t>
            </a:r>
            <a:r>
              <a:rPr lang="en-US" dirty="0">
                <a:solidFill>
                  <a:schemeClr val="dk1"/>
                </a:solidFill>
              </a:rPr>
              <a:t>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 descr="Screen Shot 2021-03-25 at 11.18.00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" b="2519"/>
          <a:stretch>
            <a:fillRect/>
          </a:stretch>
        </p:blipFill>
        <p:spPr>
          <a:xfrm>
            <a:off x="4648200" y="1417638"/>
            <a:ext cx="4038600" cy="4494919"/>
          </a:xfrm>
        </p:spPr>
      </p:pic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3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39092" cy="1143000"/>
          </a:xfrm>
        </p:spPr>
        <p:txBody>
          <a:bodyPr>
            <a:normAutofit fontScale="90000"/>
          </a:bodyPr>
          <a:lstStyle/>
          <a:p>
            <a:r>
              <a:rPr lang="en" dirty="0"/>
              <a:t>¿</a:t>
            </a:r>
            <a:r>
              <a:rPr lang="en" dirty="0" err="1"/>
              <a:t>Qué</a:t>
            </a:r>
            <a:r>
              <a:rPr lang="en" dirty="0"/>
              <a:t> </a:t>
            </a:r>
            <a:r>
              <a:rPr lang="en" dirty="0" err="1"/>
              <a:t>significan</a:t>
            </a:r>
            <a:r>
              <a:rPr lang="en" dirty="0"/>
              <a:t> </a:t>
            </a:r>
            <a:r>
              <a:rPr lang="en" dirty="0" err="1"/>
              <a:t>estas</a:t>
            </a:r>
            <a:r>
              <a:rPr lang="en" dirty="0"/>
              <a:t> </a:t>
            </a:r>
            <a:r>
              <a:rPr lang="en" dirty="0" err="1"/>
              <a:t>verdades</a:t>
            </a:r>
            <a:r>
              <a:rPr lang="en" dirty="0"/>
              <a:t> </a:t>
            </a:r>
            <a:r>
              <a:rPr lang="en" dirty="0" err="1"/>
              <a:t>universales</a:t>
            </a:r>
            <a:r>
              <a:rPr lang="en" dirty="0"/>
              <a:t> para </a:t>
            </a:r>
            <a:r>
              <a:rPr lang="en" dirty="0" err="1"/>
              <a:t>nosotros</a:t>
            </a:r>
            <a:r>
              <a:rPr lang="en" dirty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342" y="1600199"/>
            <a:ext cx="6076950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dk1"/>
                </a:solidFill>
              </a:rPr>
              <a:t>“Toda </a:t>
            </a:r>
            <a:r>
              <a:rPr lang="en-US" dirty="0" err="1">
                <a:solidFill>
                  <a:schemeClr val="dk1"/>
                </a:solidFill>
              </a:rPr>
              <a:t>autoridad</a:t>
            </a:r>
            <a:r>
              <a:rPr lang="en-US" dirty="0">
                <a:solidFill>
                  <a:schemeClr val="dk1"/>
                </a:solidFill>
              </a:rPr>
              <a:t>”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dk1"/>
                </a:solidFill>
              </a:rPr>
              <a:t>“</a:t>
            </a:r>
            <a:r>
              <a:rPr lang="en-US" dirty="0" err="1">
                <a:solidFill>
                  <a:schemeClr val="dk1"/>
                </a:solidFill>
              </a:rPr>
              <a:t>Todas</a:t>
            </a:r>
            <a:r>
              <a:rPr lang="en-US" dirty="0">
                <a:solidFill>
                  <a:schemeClr val="dk1"/>
                </a:solidFill>
              </a:rPr>
              <a:t> las </a:t>
            </a:r>
            <a:r>
              <a:rPr lang="en-US" dirty="0" err="1">
                <a:solidFill>
                  <a:schemeClr val="dk1"/>
                </a:solidFill>
              </a:rPr>
              <a:t>naciones</a:t>
            </a:r>
            <a:r>
              <a:rPr lang="en-US" dirty="0">
                <a:solidFill>
                  <a:schemeClr val="dk1"/>
                </a:solidFill>
              </a:rPr>
              <a:t>”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dk1"/>
                </a:solidFill>
              </a:rPr>
              <a:t>“</a:t>
            </a:r>
            <a:r>
              <a:rPr lang="en-US" dirty="0" err="1">
                <a:solidFill>
                  <a:schemeClr val="dk1"/>
                </a:solidFill>
              </a:rPr>
              <a:t>Todo</a:t>
            </a:r>
            <a:r>
              <a:rPr lang="en-US" dirty="0">
                <a:solidFill>
                  <a:schemeClr val="dk1"/>
                </a:solidFill>
              </a:rPr>
              <a:t> lo que he </a:t>
            </a:r>
            <a:r>
              <a:rPr lang="en-US" dirty="0" err="1">
                <a:solidFill>
                  <a:schemeClr val="dk1"/>
                </a:solidFill>
              </a:rPr>
              <a:t>mandado</a:t>
            </a:r>
            <a:r>
              <a:rPr lang="en-US" dirty="0">
                <a:solidFill>
                  <a:schemeClr val="dk1"/>
                </a:solidFill>
              </a:rPr>
              <a:t>”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dk1"/>
                </a:solidFill>
              </a:rPr>
              <a:t>“</a:t>
            </a:r>
            <a:r>
              <a:rPr lang="en-US" dirty="0" err="1">
                <a:solidFill>
                  <a:schemeClr val="dk1"/>
                </a:solidFill>
              </a:rPr>
              <a:t>Todo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tiempo</a:t>
            </a:r>
            <a:r>
              <a:rPr lang="en-US" dirty="0">
                <a:solidFill>
                  <a:schemeClr val="dk1"/>
                </a:solidFill>
              </a:rPr>
              <a:t>”</a:t>
            </a:r>
          </a:p>
        </p:txBody>
      </p:sp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18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Elisabeth Elliot</a:t>
            </a:r>
          </a:p>
        </p:txBody>
      </p:sp>
      <p:pic>
        <p:nvPicPr>
          <p:cNvPr id="8" name="Content Placeholder 7" descr="Screen Shot 2021-03-25 at 11.26.06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b="2562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marR="57150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>
                <a:solidFill>
                  <a:schemeClr val="dk1"/>
                </a:solidFill>
              </a:rPr>
              <a:t>“La gloria de la </a:t>
            </a:r>
            <a:r>
              <a:rPr lang="en-US" dirty="0" err="1">
                <a:solidFill>
                  <a:schemeClr val="dk1"/>
                </a:solidFill>
              </a:rPr>
              <a:t>voluntad</a:t>
            </a:r>
            <a:r>
              <a:rPr lang="en-US" dirty="0">
                <a:solidFill>
                  <a:schemeClr val="dk1"/>
                </a:solidFill>
              </a:rPr>
              <a:t> de Dios </a:t>
            </a:r>
            <a:r>
              <a:rPr lang="en-US" dirty="0" err="1">
                <a:solidFill>
                  <a:schemeClr val="dk1"/>
                </a:solidFill>
              </a:rPr>
              <a:t>significa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confianza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significa</a:t>
            </a:r>
            <a:r>
              <a:rPr lang="en-US" dirty="0">
                <a:solidFill>
                  <a:schemeClr val="dk1"/>
                </a:solidFill>
              </a:rPr>
              <a:t> la </a:t>
            </a:r>
            <a:r>
              <a:rPr lang="en-US" dirty="0" err="1">
                <a:solidFill>
                  <a:schemeClr val="dk1"/>
                </a:solidFill>
              </a:rPr>
              <a:t>voluntad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hacer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voluntad</a:t>
            </a:r>
            <a:r>
              <a:rPr lang="en-US" dirty="0">
                <a:solidFill>
                  <a:schemeClr val="dk1"/>
                </a:solidFill>
              </a:rPr>
              <a:t>, y </a:t>
            </a:r>
            <a:r>
              <a:rPr lang="en-US" dirty="0" err="1">
                <a:solidFill>
                  <a:schemeClr val="dk1"/>
                </a:solidFill>
              </a:rPr>
              <a:t>significa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gozo</a:t>
            </a:r>
            <a:r>
              <a:rPr lang="en-US" dirty="0">
                <a:solidFill>
                  <a:schemeClr val="dk1"/>
                </a:solidFill>
              </a:rPr>
              <a:t>. ¿</a:t>
            </a:r>
            <a:r>
              <a:rPr lang="en-US" dirty="0" err="1">
                <a:solidFill>
                  <a:schemeClr val="dk1"/>
                </a:solidFill>
              </a:rPr>
              <a:t>Podrías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perder</a:t>
            </a:r>
            <a:r>
              <a:rPr lang="en-US" dirty="0">
                <a:solidFill>
                  <a:schemeClr val="dk1"/>
                </a:solidFill>
              </a:rPr>
              <a:t> algo? </a:t>
            </a:r>
            <a:r>
              <a:rPr lang="en-US" dirty="0" err="1">
                <a:solidFill>
                  <a:schemeClr val="dk1"/>
                </a:solidFill>
              </a:rPr>
              <a:t>Ciertamente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podrías</a:t>
            </a:r>
            <a:r>
              <a:rPr lang="en-US" dirty="0">
                <a:solidFill>
                  <a:schemeClr val="dk1"/>
                </a:solidFill>
              </a:rPr>
              <a:t>. Adelante, </a:t>
            </a:r>
            <a:r>
              <a:rPr lang="en-US" dirty="0" err="1">
                <a:solidFill>
                  <a:schemeClr val="dk1"/>
                </a:solidFill>
              </a:rPr>
              <a:t>pierde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vida</a:t>
            </a:r>
            <a:r>
              <a:rPr lang="en-US" dirty="0">
                <a:solidFill>
                  <a:schemeClr val="dk1"/>
                </a:solidFill>
              </a:rPr>
              <a:t>; ¡</a:t>
            </a:r>
            <a:r>
              <a:rPr lang="en-US" dirty="0" err="1">
                <a:solidFill>
                  <a:schemeClr val="dk1"/>
                </a:solidFill>
              </a:rPr>
              <a:t>así</a:t>
            </a:r>
            <a:r>
              <a:rPr lang="en-US" dirty="0">
                <a:solidFill>
                  <a:schemeClr val="dk1"/>
                </a:solidFill>
              </a:rPr>
              <a:t> es </a:t>
            </a:r>
            <a:r>
              <a:rPr lang="en-US" dirty="0" err="1">
                <a:solidFill>
                  <a:schemeClr val="dk1"/>
                </a:solidFill>
              </a:rPr>
              <a:t>como</a:t>
            </a:r>
            <a:r>
              <a:rPr lang="en-US" dirty="0">
                <a:solidFill>
                  <a:schemeClr val="dk1"/>
                </a:solidFill>
              </a:rPr>
              <a:t> la </a:t>
            </a:r>
            <a:r>
              <a:rPr lang="en-US" dirty="0" err="1">
                <a:solidFill>
                  <a:schemeClr val="dk1"/>
                </a:solidFill>
              </a:rPr>
              <a:t>encuentras</a:t>
            </a:r>
            <a:r>
              <a:rPr lang="en-US" dirty="0">
                <a:solidFill>
                  <a:schemeClr val="dk1"/>
                </a:solidFill>
              </a:rPr>
              <a:t>! ¿Para </a:t>
            </a:r>
            <a:r>
              <a:rPr lang="en-US" dirty="0" err="1">
                <a:solidFill>
                  <a:schemeClr val="dk1"/>
                </a:solidFill>
              </a:rPr>
              <a:t>qué</a:t>
            </a:r>
            <a:r>
              <a:rPr lang="en-US" dirty="0">
                <a:solidFill>
                  <a:schemeClr val="dk1"/>
                </a:solidFill>
              </a:rPr>
              <a:t> es </a:t>
            </a:r>
            <a:r>
              <a:rPr lang="en-US" dirty="0" err="1">
                <a:solidFill>
                  <a:schemeClr val="dk1"/>
                </a:solidFill>
              </a:rPr>
              <a:t>tu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vida</a:t>
            </a:r>
            <a:r>
              <a:rPr lang="en-US" dirty="0">
                <a:solidFill>
                  <a:schemeClr val="dk1"/>
                </a:solidFill>
              </a:rPr>
              <a:t>? “Mi </a:t>
            </a:r>
            <a:r>
              <a:rPr lang="en-US" dirty="0" err="1">
                <a:solidFill>
                  <a:schemeClr val="dk1"/>
                </a:solidFill>
              </a:rPr>
              <a:t>vida</a:t>
            </a:r>
            <a:r>
              <a:rPr lang="en-US" dirty="0">
                <a:solidFill>
                  <a:schemeClr val="dk1"/>
                </a:solidFill>
              </a:rPr>
              <a:t>”, </a:t>
            </a:r>
            <a:r>
              <a:rPr lang="en-US" dirty="0" err="1">
                <a:solidFill>
                  <a:schemeClr val="dk1"/>
                </a:solidFill>
              </a:rPr>
              <a:t>dijo</a:t>
            </a:r>
            <a:r>
              <a:rPr lang="en-US" dirty="0">
                <a:solidFill>
                  <a:schemeClr val="dk1"/>
                </a:solidFill>
              </a:rPr>
              <a:t> Jesús, “es por la </a:t>
            </a:r>
            <a:r>
              <a:rPr lang="en-US" dirty="0" err="1">
                <a:solidFill>
                  <a:schemeClr val="dk1"/>
                </a:solidFill>
              </a:rPr>
              <a:t>vida</a:t>
            </a:r>
            <a:r>
              <a:rPr lang="en-US" dirty="0">
                <a:solidFill>
                  <a:schemeClr val="dk1"/>
                </a:solidFill>
              </a:rPr>
              <a:t> del </a:t>
            </a:r>
            <a:r>
              <a:rPr lang="en-US" dirty="0" err="1">
                <a:solidFill>
                  <a:schemeClr val="dk1"/>
                </a:solidFill>
              </a:rPr>
              <a:t>mundo</a:t>
            </a:r>
            <a:r>
              <a:rPr lang="en-US" dirty="0">
                <a:solidFill>
                  <a:schemeClr val="dk1"/>
                </a:solidFill>
              </a:rPr>
              <a:t>”.</a:t>
            </a:r>
          </a:p>
        </p:txBody>
      </p:sp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4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21-03-25 at 11.50.2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3" b="10003"/>
          <a:stretch>
            <a:fillRect/>
          </a:stretch>
        </p:blipFill>
        <p:spPr>
          <a:xfrm>
            <a:off x="935789" y="1600200"/>
            <a:ext cx="7644063" cy="4220487"/>
          </a:xfrm>
        </p:spPr>
      </p:pic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54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  <p:pic>
        <p:nvPicPr>
          <p:cNvPr id="7" name="Picture 6" descr="Screen Shot 2021-03-25 at 11.45.3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5" b="16195"/>
          <a:stretch/>
        </p:blipFill>
        <p:spPr>
          <a:xfrm>
            <a:off x="0" y="3058510"/>
            <a:ext cx="9144000" cy="1587062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5726E8F0-704B-4041-A5B1-3733C0D2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38" y="1915510"/>
            <a:ext cx="2034707" cy="1143000"/>
          </a:xfrm>
        </p:spPr>
        <p:txBody>
          <a:bodyPr/>
          <a:lstStyle/>
          <a:p>
            <a:pPr algn="l"/>
            <a:r>
              <a:rPr lang="en" i="1" dirty="0">
                <a:solidFill>
                  <a:schemeClr val="tx1"/>
                </a:solidFill>
                <a:latin typeface="+mn-lt"/>
                <a:ea typeface="Caveat"/>
                <a:cs typeface="Caveat"/>
                <a:sym typeface="Caveat"/>
              </a:rPr>
              <a:t>Paso 1</a:t>
            </a:r>
            <a:endParaRPr lang="en-US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96CD7B9-A5E2-B140-AC55-8074575EBB49}"/>
              </a:ext>
            </a:extLst>
          </p:cNvPr>
          <p:cNvSpPr txBox="1">
            <a:spLocks/>
          </p:cNvSpPr>
          <p:nvPr/>
        </p:nvSpPr>
        <p:spPr>
          <a:xfrm>
            <a:off x="3839620" y="1915510"/>
            <a:ext cx="20347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" i="1" dirty="0">
                <a:solidFill>
                  <a:schemeClr val="tx1"/>
                </a:solidFill>
                <a:latin typeface="+mn-lt"/>
                <a:ea typeface="Caveat"/>
                <a:cs typeface="Caveat"/>
                <a:sym typeface="Caveat"/>
              </a:rPr>
              <a:t>Paso 2</a:t>
            </a:r>
            <a:endParaRPr lang="en-US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2554B3FF-D108-1D48-AEDC-ABFB9A38937A}"/>
              </a:ext>
            </a:extLst>
          </p:cNvPr>
          <p:cNvSpPr txBox="1">
            <a:spLocks/>
          </p:cNvSpPr>
          <p:nvPr/>
        </p:nvSpPr>
        <p:spPr>
          <a:xfrm>
            <a:off x="6991454" y="1915510"/>
            <a:ext cx="20347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" i="1" dirty="0">
                <a:solidFill>
                  <a:schemeClr val="tx1"/>
                </a:solidFill>
                <a:latin typeface="+mn-lt"/>
                <a:ea typeface="Caveat"/>
                <a:cs typeface="Caveat"/>
                <a:sym typeface="Caveat"/>
              </a:rPr>
              <a:t>Paso 3</a:t>
            </a:r>
            <a:endParaRPr lang="en-US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Google Shape;157;p30">
            <a:extLst>
              <a:ext uri="{FF2B5EF4-FFF2-40B4-BE49-F238E27FC236}">
                <a16:creationId xmlns:a16="http://schemas.microsoft.com/office/drawing/2014/main" id="{2BADA578-05AD-E44D-9BD0-F6FE469928C5}"/>
              </a:ext>
            </a:extLst>
          </p:cNvPr>
          <p:cNvSpPr txBox="1">
            <a:spLocks/>
          </p:cNvSpPr>
          <p:nvPr/>
        </p:nvSpPr>
        <p:spPr>
          <a:xfrm>
            <a:off x="117791" y="4128685"/>
            <a:ext cx="9144000" cy="12571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US" sz="1100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1) </a:t>
            </a:r>
            <a:r>
              <a:rPr lang="en-US" sz="1100" dirty="0" err="1">
                <a:solidFill>
                  <a:schemeClr val="dk1"/>
                </a:solidFill>
              </a:rPr>
              <a:t>Dibuja</a:t>
            </a:r>
            <a:r>
              <a:rPr lang="en-US" sz="1100" dirty="0">
                <a:solidFill>
                  <a:schemeClr val="dk1"/>
                </a:solidFill>
              </a:rPr>
              <a:t> la </a:t>
            </a:r>
            <a:r>
              <a:rPr lang="en-US" sz="1100" dirty="0" err="1">
                <a:solidFill>
                  <a:schemeClr val="dk1"/>
                </a:solidFill>
              </a:rPr>
              <a:t>marca</a:t>
            </a:r>
            <a:r>
              <a:rPr lang="en-US" sz="1100" dirty="0">
                <a:solidFill>
                  <a:schemeClr val="dk1"/>
                </a:solidFill>
              </a:rPr>
              <a:t>, un tercio de </a:t>
            </a:r>
            <a:r>
              <a:rPr lang="en-US" sz="1100" dirty="0" err="1">
                <a:solidFill>
                  <a:schemeClr val="dk1"/>
                </a:solidFill>
              </a:rPr>
              <a:t>nosotros</a:t>
            </a:r>
            <a:r>
              <a:rPr lang="en-US" sz="1100" dirty="0">
                <a:solidFill>
                  <a:schemeClr val="dk1"/>
                </a:solidFill>
              </a:rPr>
              <a:t>.                       2) </a:t>
            </a:r>
            <a:r>
              <a:rPr lang="en-US" sz="1100" dirty="0" err="1">
                <a:solidFill>
                  <a:schemeClr val="dk1"/>
                </a:solidFill>
              </a:rPr>
              <a:t>Busque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oportunidades</a:t>
            </a:r>
            <a:r>
              <a:rPr lang="en-US" sz="1100" dirty="0">
                <a:solidFill>
                  <a:schemeClr val="dk1"/>
                </a:solidFill>
              </a:rPr>
              <a:t> para </a:t>
            </a:r>
            <a:r>
              <a:rPr lang="en-US" sz="1100" dirty="0" err="1">
                <a:solidFill>
                  <a:schemeClr val="dk1"/>
                </a:solidFill>
              </a:rPr>
              <a:t>hablar</a:t>
            </a:r>
            <a:r>
              <a:rPr lang="en-US" sz="1100" dirty="0">
                <a:solidFill>
                  <a:schemeClr val="dk1"/>
                </a:solidFill>
              </a:rPr>
              <a:t> de </a:t>
            </a:r>
            <a:r>
              <a:rPr lang="en-US" sz="1100" dirty="0" err="1">
                <a:solidFill>
                  <a:schemeClr val="dk1"/>
                </a:solidFill>
              </a:rPr>
              <a:t>ello</a:t>
            </a:r>
            <a:r>
              <a:rPr lang="en-US" sz="1100" dirty="0">
                <a:solidFill>
                  <a:schemeClr val="dk1"/>
                </a:solidFill>
              </a:rPr>
              <a:t>,                      3)  </a:t>
            </a:r>
            <a:r>
              <a:rPr lang="en-US" sz="1100" dirty="0" err="1">
                <a:solidFill>
                  <a:schemeClr val="dk1"/>
                </a:solidFill>
              </a:rPr>
              <a:t>Ve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más</a:t>
            </a:r>
            <a:r>
              <a:rPr lang="en-US" sz="1100" dirty="0">
                <a:solidFill>
                  <a:schemeClr val="dk1"/>
                </a:solidFill>
              </a:rPr>
              <a:t> profundo. Podemos </a:t>
            </a:r>
            <a:r>
              <a:rPr lang="en-US" sz="1100" dirty="0" err="1">
                <a:solidFill>
                  <a:schemeClr val="dk1"/>
                </a:solidFill>
              </a:rPr>
              <a:t>ayudar</a:t>
            </a:r>
            <a:r>
              <a:rPr lang="en-US" sz="1100" dirty="0">
                <a:solidFill>
                  <a:schemeClr val="dk1"/>
                </a:solidFill>
              </a:rPr>
              <a:t>.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  </a:t>
            </a:r>
          </a:p>
          <a:p>
            <a:pPr marL="0" indent="45720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en-US" sz="3000" dirty="0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130808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  <p:sp>
        <p:nvSpPr>
          <p:cNvPr id="7" name="Google Shape;163;p31">
            <a:extLst>
              <a:ext uri="{FF2B5EF4-FFF2-40B4-BE49-F238E27FC236}">
                <a16:creationId xmlns:a16="http://schemas.microsoft.com/office/drawing/2014/main" id="{D7F131E3-D6F7-F44B-8D76-25E9CAA758A2}"/>
              </a:ext>
            </a:extLst>
          </p:cNvPr>
          <p:cNvSpPr txBox="1">
            <a:spLocks/>
          </p:cNvSpPr>
          <p:nvPr/>
        </p:nvSpPr>
        <p:spPr>
          <a:xfrm>
            <a:off x="287637" y="1961432"/>
            <a:ext cx="4043732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3000" dirty="0"/>
              <a:t>Toma el primer paso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5300" b="1" dirty="0"/>
              <a:t>HOY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 err="1"/>
              <a:t>Comparte</a:t>
            </a:r>
            <a:r>
              <a:rPr lang="en-US" sz="2400" dirty="0"/>
              <a:t> una </a:t>
            </a:r>
            <a:r>
              <a:rPr lang="en-US" sz="2400" dirty="0" err="1"/>
              <a:t>foto</a:t>
            </a:r>
            <a:r>
              <a:rPr lang="en-US" sz="2400" dirty="0"/>
              <a:t> del </a:t>
            </a:r>
            <a:r>
              <a:rPr lang="en-US" sz="2400" dirty="0" err="1"/>
              <a:t>símbolo</a:t>
            </a:r>
            <a:r>
              <a:rPr lang="en-US" sz="2400" dirty="0"/>
              <a:t> de las </a:t>
            </a:r>
            <a:r>
              <a:rPr lang="en-US" sz="2400" dirty="0" err="1"/>
              <a:t>tres</a:t>
            </a:r>
            <a:r>
              <a:rPr lang="en-US" sz="2400" dirty="0"/>
              <a:t> </a:t>
            </a:r>
            <a:r>
              <a:rPr lang="en-US" sz="2400" dirty="0" err="1"/>
              <a:t>líneas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tus</a:t>
            </a:r>
            <a:r>
              <a:rPr lang="en-US" sz="2400" dirty="0"/>
              <a:t> redes </a:t>
            </a:r>
            <a:r>
              <a:rPr lang="en-US" sz="2400" dirty="0" err="1"/>
              <a:t>sociales</a:t>
            </a:r>
            <a:r>
              <a:rPr lang="en-US" sz="2400" dirty="0"/>
              <a:t> con el hashtag </a:t>
            </a:r>
            <a:r>
              <a:rPr lang="en-US" sz="2400" b="1" dirty="0"/>
              <a:t>#una </a:t>
            </a:r>
            <a:r>
              <a:rPr lang="en-US" sz="2400" b="1" dirty="0" err="1"/>
              <a:t>tercerapartedenosotros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/>
              <a:t>+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r>
              <a:rPr lang="en-US" sz="2400" dirty="0"/>
              <a:t> </a:t>
            </a:r>
            <a:r>
              <a:rPr lang="en-US" sz="2400" b="1" dirty="0"/>
              <a:t>#</a:t>
            </a:r>
            <a:r>
              <a:rPr lang="en-US" sz="2400" b="1" dirty="0" err="1"/>
              <a:t>athirdofus</a:t>
            </a:r>
            <a:endParaRPr lang="en-US" sz="2400" b="1" dirty="0"/>
          </a:p>
        </p:txBody>
      </p:sp>
      <p:pic>
        <p:nvPicPr>
          <p:cNvPr id="10" name="Picture 9" descr="A picture containing outdoor, cellphone, person, phone&#10;&#10;Description automatically generated">
            <a:extLst>
              <a:ext uri="{FF2B5EF4-FFF2-40B4-BE49-F238E27FC236}">
                <a16:creationId xmlns:a16="http://schemas.microsoft.com/office/drawing/2014/main" id="{0FAAA75F-7B13-BA43-BC28-23DF425C1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12" t="16660" r="21040" b="-2339"/>
          <a:stretch/>
        </p:blipFill>
        <p:spPr>
          <a:xfrm>
            <a:off x="4305319" y="806117"/>
            <a:ext cx="4551044" cy="48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692" y="457200"/>
            <a:ext cx="8229600" cy="1143000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  <p:pic>
        <p:nvPicPr>
          <p:cNvPr id="6" name="Picture 5" descr="Screen Shot 2021-03-18 at 9.37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26162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3194754" y="633978"/>
            <a:ext cx="1361698" cy="866934"/>
          </a:xfrm>
          <a:prstGeom prst="donut">
            <a:avLst>
              <a:gd name="adj" fmla="val 1288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F83C2-3786-3041-9877-5D3FCB58E26F}"/>
              </a:ext>
            </a:extLst>
          </p:cNvPr>
          <p:cNvSpPr txBox="1"/>
          <p:nvPr/>
        </p:nvSpPr>
        <p:spPr>
          <a:xfrm>
            <a:off x="4130211" y="4972102"/>
            <a:ext cx="489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+mj-lt"/>
              </a:rPr>
              <a:t>Una Tercera Parte de Nosotros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7466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err="1"/>
              <a:t>Llegar</a:t>
            </a:r>
            <a:r>
              <a:rPr lang="en-US" dirty="0"/>
              <a:t> a “</a:t>
            </a:r>
            <a:r>
              <a:rPr lang="es-ES" dirty="0"/>
              <a:t>Una Tercera Parte de Nosotros</a:t>
            </a:r>
            <a:r>
              <a:rPr lang="en-US" dirty="0"/>
              <a:t>”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Día </a:t>
            </a:r>
            <a:r>
              <a:rPr lang="en-US" dirty="0" err="1"/>
              <a:t>Internacional</a:t>
            </a:r>
            <a:r>
              <a:rPr lang="en-US" dirty="0"/>
              <a:t> de los No </a:t>
            </a:r>
            <a:r>
              <a:rPr lang="en-US" dirty="0" err="1"/>
              <a:t>Alcanzados</a:t>
            </a:r>
            <a:endParaRPr lang="en-US" dirty="0"/>
          </a:p>
        </p:txBody>
      </p:sp>
      <p:pic>
        <p:nvPicPr>
          <p:cNvPr id="6" name="Picture 5" descr="Screen Shot 2021-03-25 at 9.4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90" y="6118497"/>
            <a:ext cx="1863018" cy="48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0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766" y="5799684"/>
            <a:ext cx="5034883" cy="767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" sz="2800" dirty="0">
                <a:latin typeface="+mj-lt"/>
              </a:rPr>
              <a:t>Una Tercera Parte de Nosotros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  <p:pic>
        <p:nvPicPr>
          <p:cNvPr id="8" name="Picture 7" descr="Screen Shot 2021-03-30 at 11.35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0" y="291061"/>
            <a:ext cx="6943719" cy="521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0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692" y="457200"/>
            <a:ext cx="8229600" cy="1143000"/>
          </a:xfrm>
        </p:spPr>
        <p:txBody>
          <a:bodyPr>
            <a:normAutofit/>
          </a:bodyPr>
          <a:lstStyle/>
          <a:p>
            <a:r>
              <a:rPr lang="en" sz="3200" dirty="0">
                <a:cs typeface="Arial" panose="020B0604020202020204" pitchFamily="34" charset="0"/>
              </a:rPr>
              <a:t>Los No </a:t>
            </a:r>
            <a:r>
              <a:rPr lang="en" sz="3200" dirty="0" err="1">
                <a:cs typeface="Arial" panose="020B0604020202020204" pitchFamily="34" charset="0"/>
              </a:rPr>
              <a:t>Alcanzados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>
              <a:spcBef>
                <a:spcPts val="0"/>
              </a:spcBef>
              <a:buSzPts val="1800"/>
              <a:buChar char="●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Sin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biblias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114300" lvl="0" indent="0">
              <a:spcBef>
                <a:spcPts val="0"/>
              </a:spcBef>
              <a:buSzPts val="1800"/>
              <a:buNone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0">
              <a:spcBef>
                <a:spcPts val="1000"/>
              </a:spcBef>
              <a:buSzPts val="1800"/>
              <a:buChar char="●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Sin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iglesias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114300" lvl="0" indent="0">
              <a:spcBef>
                <a:spcPts val="1000"/>
              </a:spcBef>
              <a:buSzPts val="1800"/>
              <a:buNone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Sin </a:t>
            </a:r>
            <a:r>
              <a:rPr lang="en-US" sz="2800" dirty="0" err="1">
                <a:latin typeface="+mj-lt"/>
                <a:cs typeface="Arial" panose="020B0604020202020204" pitchFamily="34" charset="0"/>
              </a:rPr>
              <a:t>creyentes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692" y="457200"/>
            <a:ext cx="8229600" cy="1143000"/>
          </a:xfrm>
        </p:spPr>
        <p:txBody>
          <a:bodyPr>
            <a:normAutofit/>
          </a:bodyPr>
          <a:lstStyle/>
          <a:p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Mateo 28:18-20 (NTV)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692" y="1600200"/>
            <a:ext cx="8020108" cy="5023379"/>
          </a:xfrm>
        </p:spPr>
        <p:txBody>
          <a:bodyPr/>
          <a:lstStyle/>
          <a:p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Jesús se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acercó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y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dijo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a sus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discípulos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: «Se me ha dado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toda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autoridad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en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el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cielo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y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en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la tierra. Por lo tanto,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vayan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y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hagan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discípulos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todas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las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naciones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bautizándolos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en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el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nombre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del Padre y del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Hijo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y del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Espíritu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Santo.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Enseñen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a los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nuevos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discípulos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a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obedecer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todos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los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mandatos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que les he dado. Y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tengan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por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seguro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esto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: que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estoy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ustedes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siempre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, hasta el fin de los </a:t>
            </a:r>
            <a:r>
              <a:rPr lang="en-US" sz="2800" i="1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tiempos</a:t>
            </a:r>
            <a:r>
              <a:rPr lang="en-US" sz="2800" i="1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».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5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692" y="457200"/>
            <a:ext cx="8229600" cy="1143000"/>
          </a:xfrm>
        </p:spPr>
        <p:txBody>
          <a:bodyPr/>
          <a:lstStyle/>
          <a:p>
            <a:r>
              <a:rPr lang="en" b="1" dirty="0"/>
              <a:t>4 verdades universales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64746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Toda </a:t>
            </a:r>
            <a:r>
              <a:rPr lang="en-US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autoridad</a:t>
            </a:r>
            <a:endParaRPr lang="en-US" dirty="0">
              <a:solidFill>
                <a:schemeClr val="dk1"/>
              </a:solidFill>
              <a:latin typeface="+mj-lt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	“Se me ha dado </a:t>
            </a:r>
            <a:r>
              <a:rPr lang="en-US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toda</a:t>
            </a:r>
            <a:r>
              <a:rPr lang="en-US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autoridad</a:t>
            </a:r>
            <a:r>
              <a:rPr lang="en-US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el </a:t>
            </a:r>
            <a:r>
              <a:rPr lang="en-US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cielo</a:t>
            </a:r>
            <a:r>
              <a:rPr lang="en-US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la tierra” (v. 18)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dirty="0">
              <a:solidFill>
                <a:schemeClr val="dk1"/>
              </a:solidFill>
              <a:latin typeface="+mj-lt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39676"/>
              <a:buNone/>
            </a:pPr>
            <a:r>
              <a:rPr lang="en-US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Su</a:t>
            </a:r>
            <a:r>
              <a:rPr lang="en-US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supremacía</a:t>
            </a:r>
            <a:r>
              <a:rPr lang="en-US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soberanía</a:t>
            </a:r>
            <a:r>
              <a:rPr lang="en-US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es la base de </a:t>
            </a:r>
            <a:r>
              <a:rPr lang="en-US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compromiso</a:t>
            </a:r>
            <a:r>
              <a:rPr lang="en-US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alcanzar</a:t>
            </a:r>
            <a:r>
              <a:rPr lang="en-US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 a los No </a:t>
            </a:r>
            <a:r>
              <a:rPr lang="en-US" dirty="0" err="1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Alcanzados</a:t>
            </a:r>
            <a:r>
              <a:rPr lang="en-US" dirty="0">
                <a:solidFill>
                  <a:schemeClr val="dk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692" y="457200"/>
            <a:ext cx="8229600" cy="1143000"/>
          </a:xfrm>
        </p:spPr>
        <p:txBody>
          <a:bodyPr/>
          <a:lstStyle/>
          <a:p>
            <a:r>
              <a:rPr lang="en-US" dirty="0"/>
              <a:t>Herbert Kane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i="1" dirty="0">
                <a:solidFill>
                  <a:schemeClr val="dk1"/>
                </a:solidFill>
              </a:rPr>
              <a:t>“La Gran </a:t>
            </a:r>
            <a:r>
              <a:rPr lang="en-US" i="1" dirty="0" err="1">
                <a:solidFill>
                  <a:schemeClr val="dk1"/>
                </a:solidFill>
              </a:rPr>
              <a:t>Comisión</a:t>
            </a:r>
            <a:r>
              <a:rPr lang="en-US" i="1" dirty="0">
                <a:solidFill>
                  <a:schemeClr val="dk1"/>
                </a:solidFill>
              </a:rPr>
              <a:t>, </a:t>
            </a:r>
            <a:r>
              <a:rPr lang="en-US" i="1" dirty="0" err="1">
                <a:solidFill>
                  <a:schemeClr val="dk1"/>
                </a:solidFill>
              </a:rPr>
              <a:t>entonces</a:t>
            </a:r>
            <a:r>
              <a:rPr lang="en-US" i="1" dirty="0">
                <a:solidFill>
                  <a:schemeClr val="dk1"/>
                </a:solidFill>
              </a:rPr>
              <a:t>, se </a:t>
            </a:r>
            <a:r>
              <a:rPr lang="en-US" i="1" dirty="0" err="1">
                <a:solidFill>
                  <a:schemeClr val="dk1"/>
                </a:solidFill>
              </a:rPr>
              <a:t>basa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en</a:t>
            </a:r>
            <a:r>
              <a:rPr lang="en-US" i="1" dirty="0">
                <a:solidFill>
                  <a:schemeClr val="dk1"/>
                </a:solidFill>
              </a:rPr>
              <a:t> la </a:t>
            </a:r>
            <a:r>
              <a:rPr lang="en-US" i="1" dirty="0" err="1">
                <a:solidFill>
                  <a:schemeClr val="dk1"/>
                </a:solidFill>
              </a:rPr>
              <a:t>supremacía</a:t>
            </a:r>
            <a:r>
              <a:rPr lang="en-US" i="1" dirty="0">
                <a:solidFill>
                  <a:schemeClr val="dk1"/>
                </a:solidFill>
              </a:rPr>
              <a:t> y </a:t>
            </a:r>
            <a:r>
              <a:rPr lang="en-US" i="1" dirty="0" err="1">
                <a:solidFill>
                  <a:schemeClr val="dk1"/>
                </a:solidFill>
              </a:rPr>
              <a:t>soberanía</a:t>
            </a:r>
            <a:r>
              <a:rPr lang="en-US" i="1" dirty="0">
                <a:solidFill>
                  <a:schemeClr val="dk1"/>
                </a:solidFill>
              </a:rPr>
              <a:t> de </a:t>
            </a:r>
            <a:r>
              <a:rPr lang="en-US" i="1" dirty="0" err="1">
                <a:solidFill>
                  <a:schemeClr val="dk1"/>
                </a:solidFill>
              </a:rPr>
              <a:t>Jesucristo</a:t>
            </a:r>
            <a:r>
              <a:rPr lang="en-US" i="1" dirty="0">
                <a:solidFill>
                  <a:schemeClr val="dk1"/>
                </a:solidFill>
              </a:rPr>
              <a:t>, el </a:t>
            </a:r>
            <a:r>
              <a:rPr lang="en-US" i="1" dirty="0" err="1">
                <a:solidFill>
                  <a:schemeClr val="dk1"/>
                </a:solidFill>
              </a:rPr>
              <a:t>Hijo</a:t>
            </a:r>
            <a:r>
              <a:rPr lang="en-US" i="1" dirty="0">
                <a:solidFill>
                  <a:schemeClr val="dk1"/>
                </a:solidFill>
              </a:rPr>
              <a:t> de Dios, </a:t>
            </a:r>
            <a:r>
              <a:rPr lang="en-US" i="1" dirty="0" err="1">
                <a:solidFill>
                  <a:schemeClr val="dk1"/>
                </a:solidFill>
              </a:rPr>
              <a:t>quien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en</a:t>
            </a:r>
            <a:r>
              <a:rPr lang="en-US" i="1" dirty="0">
                <a:solidFill>
                  <a:schemeClr val="dk1"/>
                </a:solidFill>
              </a:rPr>
              <a:t> la </a:t>
            </a:r>
            <a:r>
              <a:rPr lang="en-US" i="1" dirty="0" err="1">
                <a:solidFill>
                  <a:schemeClr val="dk1"/>
                </a:solidFill>
              </a:rPr>
              <a:t>Encarnación</a:t>
            </a:r>
            <a:r>
              <a:rPr lang="en-US" i="1" dirty="0">
                <a:solidFill>
                  <a:schemeClr val="dk1"/>
                </a:solidFill>
              </a:rPr>
              <a:t> se </a:t>
            </a:r>
            <a:r>
              <a:rPr lang="en-US" i="1" dirty="0" err="1">
                <a:solidFill>
                  <a:schemeClr val="dk1"/>
                </a:solidFill>
              </a:rPr>
              <a:t>convirtió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en</a:t>
            </a:r>
            <a:r>
              <a:rPr lang="en-US" i="1" dirty="0">
                <a:solidFill>
                  <a:schemeClr val="dk1"/>
                </a:solidFill>
              </a:rPr>
              <a:t> el </a:t>
            </a:r>
            <a:r>
              <a:rPr lang="en-US" i="1" dirty="0" err="1">
                <a:solidFill>
                  <a:schemeClr val="dk1"/>
                </a:solidFill>
              </a:rPr>
              <a:t>Hijo</a:t>
            </a:r>
            <a:r>
              <a:rPr lang="en-US" i="1" dirty="0">
                <a:solidFill>
                  <a:schemeClr val="dk1"/>
                </a:solidFill>
              </a:rPr>
              <a:t> del Hombre, para que </a:t>
            </a:r>
            <a:r>
              <a:rPr lang="en-US" i="1" dirty="0" err="1">
                <a:solidFill>
                  <a:schemeClr val="dk1"/>
                </a:solidFill>
              </a:rPr>
              <a:t>mediante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su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muerte</a:t>
            </a:r>
            <a:r>
              <a:rPr lang="en-US" i="1" dirty="0">
                <a:solidFill>
                  <a:schemeClr val="dk1"/>
                </a:solidFill>
              </a:rPr>
              <a:t> y </a:t>
            </a:r>
            <a:r>
              <a:rPr lang="en-US" i="1" dirty="0" err="1">
                <a:solidFill>
                  <a:schemeClr val="dk1"/>
                </a:solidFill>
              </a:rPr>
              <a:t>resurrección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pudiera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llegar</a:t>
            </a:r>
            <a:r>
              <a:rPr lang="en-US" i="1" dirty="0">
                <a:solidFill>
                  <a:schemeClr val="dk1"/>
                </a:solidFill>
              </a:rPr>
              <a:t> a ser el Salvador y </a:t>
            </a:r>
            <a:r>
              <a:rPr lang="en-US" i="1" dirty="0" err="1">
                <a:solidFill>
                  <a:schemeClr val="dk1"/>
                </a:solidFill>
              </a:rPr>
              <a:t>Soberano</a:t>
            </a:r>
            <a:r>
              <a:rPr lang="en-US" i="1" dirty="0">
                <a:solidFill>
                  <a:schemeClr val="dk1"/>
                </a:solidFill>
              </a:rPr>
              <a:t> del </a:t>
            </a:r>
            <a:r>
              <a:rPr lang="en-US" i="1" dirty="0" err="1">
                <a:solidFill>
                  <a:schemeClr val="dk1"/>
                </a:solidFill>
              </a:rPr>
              <a:t>mundo</a:t>
            </a:r>
            <a:r>
              <a:rPr lang="en-US" i="1" dirty="0">
                <a:solidFill>
                  <a:schemeClr val="dk1"/>
                </a:solidFill>
              </a:rPr>
              <a:t>. </a:t>
            </a:r>
            <a:r>
              <a:rPr lang="en-US" i="1" dirty="0" err="1">
                <a:solidFill>
                  <a:schemeClr val="dk1"/>
                </a:solidFill>
              </a:rPr>
              <a:t>Él</a:t>
            </a:r>
            <a:r>
              <a:rPr lang="en-US" i="1" dirty="0">
                <a:solidFill>
                  <a:schemeClr val="dk1"/>
                </a:solidFill>
              </a:rPr>
              <a:t> y </a:t>
            </a:r>
            <a:r>
              <a:rPr lang="en-US" i="1" dirty="0" err="1">
                <a:solidFill>
                  <a:schemeClr val="dk1"/>
                </a:solidFill>
              </a:rPr>
              <a:t>sólo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Él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tiene</a:t>
            </a:r>
            <a:r>
              <a:rPr lang="en-US" i="1" dirty="0">
                <a:solidFill>
                  <a:schemeClr val="dk1"/>
                </a:solidFill>
              </a:rPr>
              <a:t> derecho a </a:t>
            </a:r>
            <a:r>
              <a:rPr lang="en-US" i="1" dirty="0" err="1">
                <a:solidFill>
                  <a:schemeClr val="dk1"/>
                </a:solidFill>
              </a:rPr>
              <a:t>exigir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lealtad</a:t>
            </a:r>
            <a:r>
              <a:rPr lang="en-US" i="1" dirty="0">
                <a:solidFill>
                  <a:schemeClr val="dk1"/>
                </a:solidFill>
              </a:rPr>
              <a:t> universal”.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5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692" y="457200"/>
            <a:ext cx="8229600" cy="1143000"/>
          </a:xfrm>
        </p:spPr>
        <p:txBody>
          <a:bodyPr/>
          <a:lstStyle/>
          <a:p>
            <a:r>
              <a:rPr lang="en" b="1" dirty="0"/>
              <a:t>4 </a:t>
            </a:r>
            <a:r>
              <a:rPr lang="en" b="1" dirty="0" err="1"/>
              <a:t>verdades</a:t>
            </a:r>
            <a:r>
              <a:rPr lang="en" b="1" dirty="0"/>
              <a:t> </a:t>
            </a:r>
            <a:r>
              <a:rPr lang="en" b="1" dirty="0" err="1"/>
              <a:t>universales</a:t>
            </a:r>
            <a:r>
              <a:rPr lang="en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dk1"/>
                </a:solidFill>
              </a:rPr>
              <a:t>2. </a:t>
            </a:r>
            <a:r>
              <a:rPr lang="en-US" dirty="0" err="1">
                <a:solidFill>
                  <a:schemeClr val="dk1"/>
                </a:solidFill>
              </a:rPr>
              <a:t>Todas</a:t>
            </a:r>
            <a:r>
              <a:rPr lang="en-US" dirty="0">
                <a:solidFill>
                  <a:schemeClr val="dk1"/>
                </a:solidFill>
              </a:rPr>
              <a:t> las </a:t>
            </a:r>
            <a:r>
              <a:rPr lang="en-US" dirty="0" err="1">
                <a:solidFill>
                  <a:schemeClr val="dk1"/>
                </a:solidFill>
              </a:rPr>
              <a:t>naciones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dk1"/>
                </a:solidFill>
              </a:rPr>
              <a:t> 	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dk1"/>
                </a:solidFill>
              </a:rPr>
              <a:t> “Por lo tanto, </a:t>
            </a:r>
            <a:r>
              <a:rPr lang="en-US" dirty="0" err="1">
                <a:solidFill>
                  <a:schemeClr val="dk1"/>
                </a:solidFill>
              </a:rPr>
              <a:t>vayan</a:t>
            </a:r>
            <a:r>
              <a:rPr lang="en-US" dirty="0">
                <a:solidFill>
                  <a:schemeClr val="dk1"/>
                </a:solidFill>
              </a:rPr>
              <a:t> y </a:t>
            </a:r>
            <a:r>
              <a:rPr lang="en-US" dirty="0" err="1">
                <a:solidFill>
                  <a:schemeClr val="dk1"/>
                </a:solidFill>
              </a:rPr>
              <a:t>hagan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discípulos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b="1" dirty="0" err="1">
                <a:solidFill>
                  <a:schemeClr val="dk1"/>
                </a:solidFill>
              </a:rPr>
              <a:t>todas</a:t>
            </a:r>
            <a:r>
              <a:rPr lang="en-US" dirty="0">
                <a:solidFill>
                  <a:schemeClr val="dk1"/>
                </a:solidFill>
              </a:rPr>
              <a:t>   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dk1"/>
                </a:solidFill>
              </a:rPr>
              <a:t>   las </a:t>
            </a:r>
            <a:r>
              <a:rPr lang="en-US" dirty="0" err="1">
                <a:solidFill>
                  <a:schemeClr val="dk1"/>
                </a:solidFill>
              </a:rPr>
              <a:t>naciones</a:t>
            </a:r>
            <a:r>
              <a:rPr lang="en-US" dirty="0">
                <a:solidFill>
                  <a:schemeClr val="dk1"/>
                </a:solidFill>
              </a:rPr>
              <a:t>...” (v. 19)</a:t>
            </a: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dirty="0" err="1">
                <a:solidFill>
                  <a:schemeClr val="dk1"/>
                </a:solidFill>
              </a:rPr>
              <a:t>Significado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todos</a:t>
            </a:r>
            <a:r>
              <a:rPr lang="en-US" dirty="0">
                <a:solidFill>
                  <a:schemeClr val="dk1"/>
                </a:solidFill>
              </a:rPr>
              <a:t> los </a:t>
            </a:r>
            <a:r>
              <a:rPr lang="en-US" dirty="0" err="1">
                <a:solidFill>
                  <a:schemeClr val="dk1"/>
                </a:solidFill>
              </a:rPr>
              <a:t>grupos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etnolingüísticos</a:t>
            </a:r>
            <a:r>
              <a:rPr lang="en-US" dirty="0">
                <a:solidFill>
                  <a:schemeClr val="dk1"/>
                </a:solidFill>
              </a:rPr>
              <a:t> de la tierra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9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94" y="457200"/>
            <a:ext cx="8110697" cy="551040"/>
          </a:xfrm>
        </p:spPr>
        <p:txBody>
          <a:bodyPr>
            <a:normAutofit fontScale="90000"/>
          </a:bodyPr>
          <a:lstStyle/>
          <a:p>
            <a:r>
              <a:rPr lang="en-US" dirty="0"/>
              <a:t>Vietnam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21-03-25 at 9.4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31" y="6126162"/>
            <a:ext cx="1895330" cy="497417"/>
          </a:xfrm>
          <a:prstGeom prst="rect">
            <a:avLst/>
          </a:prstGeom>
        </p:spPr>
      </p:pic>
      <p:pic>
        <p:nvPicPr>
          <p:cNvPr id="5" name="Picture 4" descr="Screen Shot 2021-03-24 at 2.49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8241"/>
            <a:ext cx="8229600" cy="51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0343"/>
      </p:ext>
    </p:extLst>
  </p:cSld>
  <p:clrMapOvr>
    <a:masterClrMapping/>
  </p:clrMapOvr>
</p:sld>
</file>

<file path=ppt/theme/theme1.xml><?xml version="1.0" encoding="utf-8"?>
<a:theme xmlns:a="http://schemas.openxmlformats.org/drawingml/2006/main" name="ED Report 9-22-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 Report 9-22-20.thmx</Template>
  <TotalTime>526</TotalTime>
  <Words>704</Words>
  <Application>Microsoft Office PowerPoint</Application>
  <PresentationFormat>On-screen Show (4:3)</PresentationFormat>
  <Paragraphs>66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Caveat</vt:lpstr>
      <vt:lpstr>Fjalla One</vt:lpstr>
      <vt:lpstr>ED Report 9-22-20</vt:lpstr>
      <vt:lpstr>SUMATRA CENTRAL, INDONESIA</vt:lpstr>
      <vt:lpstr>s</vt:lpstr>
      <vt:lpstr>PowerPoint Presentation</vt:lpstr>
      <vt:lpstr>Los No Alcanzados</vt:lpstr>
      <vt:lpstr>Mateo 28:18-20 (NTV)</vt:lpstr>
      <vt:lpstr>4 verdades universales</vt:lpstr>
      <vt:lpstr>Herbert Kane</vt:lpstr>
      <vt:lpstr>4 verdades universales </vt:lpstr>
      <vt:lpstr>Vietnam</vt:lpstr>
      <vt:lpstr>PowerPoint Presentation</vt:lpstr>
      <vt:lpstr>4 verdades universales </vt:lpstr>
      <vt:lpstr>4 verdades universales </vt:lpstr>
      <vt:lpstr>4 verdades universales </vt:lpstr>
      <vt:lpstr>Charles Spurgeon</vt:lpstr>
      <vt:lpstr>¿Qué significan estas verdades universales para nosotros? </vt:lpstr>
      <vt:lpstr>Elisabeth Elliot</vt:lpstr>
      <vt:lpstr>PowerPoint Presentation</vt:lpstr>
      <vt:lpstr>Paso 1</vt:lpstr>
      <vt:lpstr>PowerPoint Presentation</vt:lpstr>
      <vt:lpstr>Llegar a “Una Tercera Parte de Nosotros”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Marvin Newell</dc:creator>
  <cp:lastModifiedBy>Justin Moore</cp:lastModifiedBy>
  <cp:revision>54</cp:revision>
  <dcterms:created xsi:type="dcterms:W3CDTF">2021-03-25T13:43:23Z</dcterms:created>
  <dcterms:modified xsi:type="dcterms:W3CDTF">2022-04-12T18:10:44Z</dcterms:modified>
</cp:coreProperties>
</file>